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1" r:id="rId6"/>
    <p:sldId id="263" r:id="rId7"/>
    <p:sldId id="273" r:id="rId8"/>
    <p:sldId id="277" r:id="rId9"/>
    <p:sldId id="271" r:id="rId10"/>
    <p:sldId id="274" r:id="rId11"/>
    <p:sldId id="265" r:id="rId12"/>
    <p:sldId id="266" r:id="rId13"/>
    <p:sldId id="275" r:id="rId14"/>
    <p:sldId id="276" r:id="rId15"/>
    <p:sldId id="270" r:id="rId16"/>
    <p:sldId id="269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71B5A-AD24-44B8-BFE7-20118438A804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1B134-64E4-4705-B730-A1B0DEABBE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13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MJBn1rE7E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Pogledaj kratki film o Africi. U bilježnicu unesi svoja zapažanja – što prepoznaješ, što ti je zanimljivo.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Skrenuti pozornost na geografsku raznolikost unutar Afrike. Podsjetiti na UNESCO-vu baštinu u Africi. Ponoviti sastav stanovništva prema rasi, jezicima, religiji, sa strane 20.-24. u udžbeniku. Nadovezati geografsku raznolikost na geografski smještaj</a:t>
            </a:r>
          </a:p>
          <a:p>
            <a:pPr>
              <a:spcBef>
                <a:spcPct val="0"/>
              </a:spcBef>
            </a:pPr>
            <a:endParaRPr lang="hr-HR" altLang="sr-Latn-RS" i="1" smtClean="0"/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https://www.youtube.com/watch?v=3wANxOcPs7A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0B5945F-A8D0-499A-9FF6-7BB4CF6F9427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8954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Afrika je drugi kontinent po veličini, s površinom od oko 30 milijuna km kvadratnih.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C8F6DB6-FCCE-4B37-B664-FDEF9D3D521E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315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Ekvator prolazi središnjim dijelom Afrike i njezin najveći dio smješten je između obratnica. U žarkom pojasu nalaze se oko tri četvrtine kontinenta. Kroz Afriku prolazi i početni podnevnik, koji se s ekvatorom siječe u Gvinejskom zaljevu. Sa geografske karte, te uz pomoć priloga pokaži na kojim je polutkama smještena Afrika.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2EF03F9-25C9-46F9-BAE5-FF31F990A820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09666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i="1" smtClean="0"/>
              <a:t>Afrika se nalazi između Atlantskog oceana na zapadu i Indijskog oceana na istoku. (pokazati na zidnoj karti) U svome atlasu pronađite more koje se nalazi na sjeveru Afrike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Fotografija prikazuje granicu Indijskog i Atlantskog oceana. U svome atlasu pronađite naziv rta koji označava granicu Atlantskog i Indijskog oceana.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Pogledati fotografiju u preklopu na str. 86. Pogledajte kratki isječak snimljen na Rtu dobre nade: </a:t>
            </a:r>
            <a:r>
              <a:rPr lang="hr-HR" altLang="sr-Latn-RS" smtClean="0">
                <a:hlinkClick r:id="rId3"/>
              </a:rPr>
              <a:t>http://www.youtube.com/watch?v=hMJBn1rE7EE</a:t>
            </a:r>
            <a:endParaRPr lang="hr-HR" altLang="sr-Latn-RS" i="1" smtClean="0"/>
          </a:p>
          <a:p>
            <a:pPr>
              <a:spcBef>
                <a:spcPct val="0"/>
              </a:spcBef>
            </a:pPr>
            <a:endParaRPr lang="hr-HR" altLang="sr-Latn-RS" i="1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997914-5F9A-4D9D-B839-DBB4738FEDB7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4620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Uz pomoć atlasa/zidne karte imenujte kontinente koji su najbliži Africi. Imenujte mora koja ih razdvajaju. Podsjetite se koji prolaz razdvaja Afriku i Aziju (udžbenik str. 41.) te kad je prokopan.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Uz pomoć zidne karte i grafičkih priloga usporedite razvedenost obala Afrike i obala Azije.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D81E48-7E09-4F68-8F4A-D6F2BD783C58}" type="slidenum">
              <a:rPr lang="hr-HR" altLang="sr-Latn-RS"/>
              <a:pPr/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44190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Metoda demonstracije </a:t>
            </a:r>
            <a:r>
              <a:rPr lang="hr-HR" altLang="sr-Latn-RS" smtClean="0">
                <a:sym typeface="Wingdings" panose="05000000000000000000" pitchFamily="2" charset="2"/>
              </a:rPr>
              <a:t> pokazati kratki film o formiranju današnjeg izgleda kontinenata. Na 1:05 skrenuti pozornost na izgled kontinenata. </a:t>
            </a:r>
            <a:r>
              <a:rPr lang="hr-HR" altLang="sr-Latn-RS" i="1" smtClean="0">
                <a:sym typeface="Wingdings" panose="05000000000000000000" pitchFamily="2" charset="2"/>
              </a:rPr>
              <a:t>Pod utjecajem kojih sila se Gondvana raspala na više litosfernih ploča? Koji kontinenti nastaju raspadom Gondvane? Podsjetite se gradiva o Aziji, što se dogodilo s Indijom i Arabijom?</a:t>
            </a:r>
            <a:endParaRPr lang="hr-HR" altLang="sr-Latn-RS" smtClean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</a:pPr>
            <a:r>
              <a:rPr lang="hr-HR" altLang="sr-Latn-RS" smtClean="0">
                <a:sym typeface="Wingdings" panose="05000000000000000000" pitchFamily="2" charset="2"/>
              </a:rPr>
              <a:t>Najveći dio Afrike građen je od vrlo starih stijena i dio je prakontinenta Gondvane. Pod utjecajem unutrašnjih sila nekad jedinstvena Godnvana raspala se na više litosfernih ploča koje se međusobno udaljavaju. Raspadom Gondvane nastaju današnja Afrika, Južna amerika, Antarktika i Australija te Arabija i Indija. </a:t>
            </a:r>
          </a:p>
          <a:p>
            <a:pPr>
              <a:spcBef>
                <a:spcPct val="0"/>
              </a:spcBef>
            </a:pPr>
            <a:r>
              <a:rPr lang="hr-HR" altLang="sr-Latn-RS" smtClean="0">
                <a:sym typeface="Wingdings" panose="05000000000000000000" pitchFamily="2" charset="2"/>
              </a:rPr>
              <a:t>Uz pomoć grafičkih priloga objasniti nastanak tektonskog jarka.</a:t>
            </a:r>
          </a:p>
          <a:p>
            <a:pPr>
              <a:spcBef>
                <a:spcPct val="0"/>
              </a:spcBef>
            </a:pPr>
            <a:r>
              <a:rPr lang="hr-HR" altLang="sr-Latn-RS" i="1" smtClean="0">
                <a:sym typeface="Wingdings" panose="05000000000000000000" pitchFamily="2" charset="2"/>
              </a:rPr>
              <a:t>U atlasu pronađite/pokažite na zidnoj karti cjeline označene brojevima na grafičkom prilogu. </a:t>
            </a:r>
            <a:endParaRPr lang="hr-HR" altLang="sr-Latn-RS" i="1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C576BFC-4FDF-4CC8-9630-F409CFEA7F94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4522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Niska Afrika zauzima središnji i sjeverozapadni dio kontinenta. Visoka Afrika na jugoistoku zauzima područja uglavnom viša od 1200 metara. Ta dva dijela približno bismo mogli razgraničiti crtom između Port Sudana na Crvneom moru i ušća rijeke Kunene na atlantskoj obali.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Podijeliti učenicima slijepe karte Afrike (sa zadnjeg slajda). Učenici ucrtavaju granicu niske i visoke Afrike i imenuju označeni grad Port Sudan i rijeku Kunenu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87C2F9-B07D-417F-B8F7-31A3D36AECFA}" type="slidenum">
              <a:rPr lang="hr-HR" altLang="sr-Latn-RS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7576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i="1" smtClean="0"/>
              <a:t>Brojevima s karte pridruži nazive odgovarajućih cjelina, a kružićima i trokutićima na karti broj uz odgovarajuću cjelinu.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Ucrtaj granicu niske i visoke Afrike, te označi ime grada i rijeke koji je obilježavaju.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E6C5C1-DD69-4449-94BB-94003B56B40F}" type="slidenum">
              <a:rPr lang="hr-HR" altLang="sr-Latn-RS"/>
              <a:pPr/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9665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i="1" smtClean="0"/>
              <a:t>Brojevima s karte pridruži nazive odgovarajućih mora i oceana.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Zaokruži naziv oceana u kojem se sijeku početni podnevnik i ekvator.</a:t>
            </a:r>
            <a:endParaRPr lang="hr-HR" altLang="sr-Latn-R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8829E0-936F-49CE-9668-82111ADCFE07}" type="slidenum">
              <a:rPr lang="hr-HR" altLang="sr-Latn-RS"/>
              <a:pPr/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3248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427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450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939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527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70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409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197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694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373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878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E347E-12D5-4450-871F-5B88759C564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B5056-5F8F-410C-B971-EC0B9F9EE829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8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sfera.hr/dodatni-digitalni-sadrzaji/12a28228-c06c-4c49-8376-92699d5325fc/#collapse16177883448761096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hyperlink" Target="https://www.e-sfera.hr/dodatni-digitalni-sadrzaji/12a28228-c06c-4c49-8376-92699d5325fc/#collapse16177883448765568" TargetMode="External"/><Relationship Id="rId7" Type="http://schemas.openxmlformats.org/officeDocument/2006/relationships/hyperlink" Target="https://www.e-sfera.hr/dodatni-digitalni-sadrzaji/12a28228-c06c-4c49-8376-92699d5325fc/#collapse16177883448763195" TargetMode="Externa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-sfera.hr/dodatni-digitalni-sadrzaji/12a28228-c06c-4c49-8376-92699d5325fc/#collapse16177883448765432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e-sfera.hr/dodatni-digitalni-sadrzaji/12a28228-c06c-4c49-8376-92699d5325fc/#collapse16177883448761516" TargetMode="External"/><Relationship Id="rId15" Type="http://schemas.openxmlformats.org/officeDocument/2006/relationships/image" Target="../media/image31.png"/><Relationship Id="rId10" Type="http://schemas.openxmlformats.org/officeDocument/2006/relationships/hyperlink" Target="https://www.e-sfera.hr/dodatni-digitalni-sadrzaji/12a28228-c06c-4c49-8376-92699d5325fc/#collapse16177883448843639" TargetMode="External"/><Relationship Id="rId4" Type="http://schemas.openxmlformats.org/officeDocument/2006/relationships/hyperlink" Target="https://www.e-sfera.hr/dodatni-digitalni-sadrzaji/12a28228-c06c-4c49-8376-92699d5325fc/#collapse16177883448769424" TargetMode="External"/><Relationship Id="rId9" Type="http://schemas.openxmlformats.org/officeDocument/2006/relationships/hyperlink" Target="https://www.e-sfera.hr/dodatni-digitalni-sadrzaji/12a28228-c06c-4c49-8376-92699d5325fc/#collapse16177883448842205" TargetMode="Externa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sfera.hr/dodatni-digitalni-sadrzaji/12a28228-c06c-4c49-8376-92699d5325fc/#collapse16177883449664355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hyperlink" Target="https://www.e-sfera.hr/dodatni-digitalni-sadrzaji/12a28228-c06c-4c49-8376-92699d5325fc/#collapse16177883449177071" TargetMode="External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-sfera.hr/dodatni-digitalni-sadrzaji/12a28228-c06c-4c49-8376-92699d5325fc/#collapse16177883449175440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www.e-sfera.hr/dodatni-digitalni-sadrzaji/12a28228-c06c-4c49-8376-92699d5325fc/#collapse16177883449175542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e-sfera.hr/dodatni-digitalni-sadrzaji/12a28228-c06c-4c49-8376-92699d5325fc/#collapse16177883449098775" TargetMode="External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aTHaj4Ncl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800" b="1" dirty="0"/>
              <a:t>Tajanstveni kontinent</a:t>
            </a:r>
            <a:endParaRPr lang="hr-HR" sz="48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AFRIKA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hr-HR" dirty="0"/>
              <a:t>Afrika – dio Staroga svijeta</a:t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253" y="1825624"/>
            <a:ext cx="7624675" cy="49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989" y="891350"/>
            <a:ext cx="3768011" cy="5966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6" y="2913507"/>
            <a:ext cx="3286125" cy="350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6360873" y="3524266"/>
            <a:ext cx="928688" cy="4286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31960" y="3690601"/>
            <a:ext cx="2995762" cy="133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42" y="5178251"/>
            <a:ext cx="26955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/>
          </p:cNvSpPr>
          <p:nvPr/>
        </p:nvSpPr>
        <p:spPr>
          <a:xfrm>
            <a:off x="838200" y="8175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/>
              <a:t>Reljef</a:t>
            </a:r>
            <a:endParaRPr lang="hr-HR" altLang="sr-Latn-RS" b="1" dirty="0"/>
          </a:p>
        </p:txBody>
      </p:sp>
      <p:sp>
        <p:nvSpPr>
          <p:cNvPr id="19" name="Rectangle 3"/>
          <p:cNvSpPr txBox="1">
            <a:spLocks/>
          </p:cNvSpPr>
          <p:nvPr/>
        </p:nvSpPr>
        <p:spPr>
          <a:xfrm>
            <a:off x="429768" y="1870210"/>
            <a:ext cx="74992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altLang="sr-Latn-RS" dirty="0" smtClean="0"/>
              <a:t>Najveći dio </a:t>
            </a:r>
            <a:r>
              <a:rPr lang="hr-HR" altLang="sr-Latn-RS" b="1" dirty="0" smtClean="0"/>
              <a:t>ostatak </a:t>
            </a:r>
            <a:r>
              <a:rPr lang="hr-HR" altLang="sr-Latn-RS" b="1" dirty="0" err="1" smtClean="0"/>
              <a:t>Gondvane</a:t>
            </a:r>
            <a:endParaRPr lang="hr-HR" altLang="sr-Latn-RS" b="1" dirty="0" smtClean="0"/>
          </a:p>
          <a:p>
            <a:pPr marL="0" indent="0">
              <a:buNone/>
            </a:pPr>
            <a:endParaRPr lang="hr-HR" altLang="sr-Latn-RS" b="1" dirty="0" smtClean="0"/>
          </a:p>
          <a:p>
            <a:r>
              <a:rPr lang="hr-HR" altLang="sr-Latn-RS" dirty="0" smtClean="0"/>
              <a:t>Na istoku tektonski jarak</a:t>
            </a:r>
            <a:endParaRPr lang="hr-HR" altLang="sr-Latn-RS" dirty="0"/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526" y="3315917"/>
            <a:ext cx="4121253" cy="3542083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021" y="1989297"/>
            <a:ext cx="7418453" cy="4868703"/>
          </a:xfrm>
          <a:prstGeom prst="rect">
            <a:avLst/>
          </a:prstGeom>
        </p:spPr>
      </p:pic>
      <p:sp>
        <p:nvSpPr>
          <p:cNvPr id="22" name="Pravokutnik 21"/>
          <p:cNvSpPr/>
          <p:nvPr/>
        </p:nvSpPr>
        <p:spPr>
          <a:xfrm>
            <a:off x="7076875" y="2201985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Dio rasjedne doline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76090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19590" y="1934038"/>
            <a:ext cx="4138610" cy="4853718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8" name="Naslov 3"/>
          <p:cNvSpPr txBox="1">
            <a:spLocks/>
          </p:cNvSpPr>
          <p:nvPr/>
        </p:nvSpPr>
        <p:spPr>
          <a:xfrm>
            <a:off x="2095501" y="1571626"/>
            <a:ext cx="1857375" cy="4286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3300"/>
            </a:solidFill>
          </a:ln>
        </p:spPr>
        <p:txBody>
          <a:bodyPr anchor="ctr">
            <a:normAutofit fontScale="55000" lnSpcReduction="20000"/>
          </a:bodyPr>
          <a:lstStyle/>
          <a:p>
            <a:pPr algn="ctr"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Niska Afrika</a:t>
            </a:r>
          </a:p>
        </p:txBody>
      </p:sp>
      <p:sp>
        <p:nvSpPr>
          <p:cNvPr id="9" name="Naslov 3"/>
          <p:cNvSpPr txBox="1">
            <a:spLocks/>
          </p:cNvSpPr>
          <p:nvPr/>
        </p:nvSpPr>
        <p:spPr>
          <a:xfrm>
            <a:off x="8310564" y="3143251"/>
            <a:ext cx="1857375" cy="428625"/>
          </a:xfrm>
          <a:prstGeom prst="rect">
            <a:avLst/>
          </a:prstGeom>
          <a:solidFill>
            <a:srgbClr val="CC3300"/>
          </a:solidFill>
          <a:ln>
            <a:solidFill>
              <a:srgbClr val="800000"/>
            </a:solidFill>
          </a:ln>
        </p:spPr>
        <p:txBody>
          <a:bodyPr anchor="ctr">
            <a:normAutofit fontScale="55000" lnSpcReduction="20000"/>
          </a:bodyPr>
          <a:lstStyle/>
          <a:p>
            <a:pPr algn="ctr"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Visoka Afrika</a:t>
            </a:r>
          </a:p>
        </p:txBody>
      </p:sp>
      <p:sp>
        <p:nvSpPr>
          <p:cNvPr id="10" name="Freeform 9"/>
          <p:cNvSpPr/>
          <p:nvPr/>
        </p:nvSpPr>
        <p:spPr>
          <a:xfrm>
            <a:off x="4505198" y="2067719"/>
            <a:ext cx="2730500" cy="2579688"/>
          </a:xfrm>
          <a:custGeom>
            <a:avLst/>
            <a:gdLst>
              <a:gd name="connsiteX0" fmla="*/ 15051 w 2729222"/>
              <a:gd name="connsiteY0" fmla="*/ 866238 h 2578924"/>
              <a:gd name="connsiteX1" fmla="*/ 537 w 2729222"/>
              <a:gd name="connsiteY1" fmla="*/ 1301667 h 2578924"/>
              <a:gd name="connsiteX2" fmla="*/ 58594 w 2729222"/>
              <a:gd name="connsiteY2" fmla="*/ 1548410 h 2578924"/>
              <a:gd name="connsiteX3" fmla="*/ 131165 w 2729222"/>
              <a:gd name="connsiteY3" fmla="*/ 1606467 h 2578924"/>
              <a:gd name="connsiteX4" fmla="*/ 232765 w 2729222"/>
              <a:gd name="connsiteY4" fmla="*/ 1795152 h 2578924"/>
              <a:gd name="connsiteX5" fmla="*/ 348880 w 2729222"/>
              <a:gd name="connsiteY5" fmla="*/ 1896752 h 2578924"/>
              <a:gd name="connsiteX6" fmla="*/ 566594 w 2729222"/>
              <a:gd name="connsiteY6" fmla="*/ 1867724 h 2578924"/>
              <a:gd name="connsiteX7" fmla="*/ 726251 w 2729222"/>
              <a:gd name="connsiteY7" fmla="*/ 1853210 h 2578924"/>
              <a:gd name="connsiteX8" fmla="*/ 885908 w 2729222"/>
              <a:gd name="connsiteY8" fmla="*/ 1853210 h 2578924"/>
              <a:gd name="connsiteX9" fmla="*/ 1002022 w 2729222"/>
              <a:gd name="connsiteY9" fmla="*/ 1766124 h 2578924"/>
              <a:gd name="connsiteX10" fmla="*/ 1118137 w 2729222"/>
              <a:gd name="connsiteY10" fmla="*/ 1896752 h 2578924"/>
              <a:gd name="connsiteX11" fmla="*/ 1248765 w 2729222"/>
              <a:gd name="connsiteY11" fmla="*/ 1867724 h 2578924"/>
              <a:gd name="connsiteX12" fmla="*/ 1321337 w 2729222"/>
              <a:gd name="connsiteY12" fmla="*/ 2012867 h 2578924"/>
              <a:gd name="connsiteX13" fmla="*/ 1379394 w 2729222"/>
              <a:gd name="connsiteY13" fmla="*/ 2041895 h 2578924"/>
              <a:gd name="connsiteX14" fmla="*/ 1277794 w 2729222"/>
              <a:gd name="connsiteY14" fmla="*/ 2143495 h 2578924"/>
              <a:gd name="connsiteX15" fmla="*/ 1277794 w 2729222"/>
              <a:gd name="connsiteY15" fmla="*/ 2245095 h 2578924"/>
              <a:gd name="connsiteX16" fmla="*/ 1437451 w 2729222"/>
              <a:gd name="connsiteY16" fmla="*/ 2448295 h 2578924"/>
              <a:gd name="connsiteX17" fmla="*/ 1466480 w 2729222"/>
              <a:gd name="connsiteY17" fmla="*/ 2578924 h 2578924"/>
              <a:gd name="connsiteX18" fmla="*/ 2729222 w 2729222"/>
              <a:gd name="connsiteY18" fmla="*/ 1069438 h 2578924"/>
              <a:gd name="connsiteX19" fmla="*/ 2642137 w 2729222"/>
              <a:gd name="connsiteY19" fmla="*/ 851724 h 2578924"/>
              <a:gd name="connsiteX20" fmla="*/ 2453451 w 2729222"/>
              <a:gd name="connsiteY20" fmla="*/ 619495 h 2578924"/>
              <a:gd name="connsiteX21" fmla="*/ 2467965 w 2729222"/>
              <a:gd name="connsiteY21" fmla="*/ 517895 h 2578924"/>
              <a:gd name="connsiteX22" fmla="*/ 2511508 w 2729222"/>
              <a:gd name="connsiteY22" fmla="*/ 445324 h 2578924"/>
              <a:gd name="connsiteX23" fmla="*/ 2467965 w 2729222"/>
              <a:gd name="connsiteY23" fmla="*/ 358238 h 2578924"/>
              <a:gd name="connsiteX24" fmla="*/ 2351851 w 2729222"/>
              <a:gd name="connsiteY24" fmla="*/ 329210 h 2578924"/>
              <a:gd name="connsiteX25" fmla="*/ 2221222 w 2729222"/>
              <a:gd name="connsiteY25" fmla="*/ 329210 h 2578924"/>
              <a:gd name="connsiteX26" fmla="*/ 2032537 w 2729222"/>
              <a:gd name="connsiteY26" fmla="*/ 285667 h 2578924"/>
              <a:gd name="connsiteX27" fmla="*/ 1843851 w 2729222"/>
              <a:gd name="connsiteY27" fmla="*/ 300181 h 2578924"/>
              <a:gd name="connsiteX28" fmla="*/ 1785794 w 2729222"/>
              <a:gd name="connsiteY28" fmla="*/ 387267 h 2578924"/>
              <a:gd name="connsiteX29" fmla="*/ 1640651 w 2729222"/>
              <a:gd name="connsiteY29" fmla="*/ 314695 h 2578924"/>
              <a:gd name="connsiteX30" fmla="*/ 1466480 w 2729222"/>
              <a:gd name="connsiteY30" fmla="*/ 227610 h 2578924"/>
              <a:gd name="connsiteX31" fmla="*/ 1379394 w 2729222"/>
              <a:gd name="connsiteY31" fmla="*/ 155038 h 2578924"/>
              <a:gd name="connsiteX32" fmla="*/ 1437451 w 2729222"/>
              <a:gd name="connsiteY32" fmla="*/ 38924 h 2578924"/>
              <a:gd name="connsiteX33" fmla="*/ 1277794 w 2729222"/>
              <a:gd name="connsiteY33" fmla="*/ 67952 h 2578924"/>
              <a:gd name="connsiteX34" fmla="*/ 972994 w 2729222"/>
              <a:gd name="connsiteY34" fmla="*/ 96981 h 2578924"/>
              <a:gd name="connsiteX35" fmla="*/ 827851 w 2729222"/>
              <a:gd name="connsiteY35" fmla="*/ 111495 h 2578924"/>
              <a:gd name="connsiteX36" fmla="*/ 726251 w 2729222"/>
              <a:gd name="connsiteY36" fmla="*/ 96981 h 2578924"/>
              <a:gd name="connsiteX37" fmla="*/ 610137 w 2729222"/>
              <a:gd name="connsiteY37" fmla="*/ 213095 h 2578924"/>
              <a:gd name="connsiteX38" fmla="*/ 479508 w 2729222"/>
              <a:gd name="connsiteY38" fmla="*/ 314695 h 2578924"/>
              <a:gd name="connsiteX39" fmla="*/ 392422 w 2729222"/>
              <a:gd name="connsiteY39" fmla="*/ 372752 h 2578924"/>
              <a:gd name="connsiteX40" fmla="*/ 189222 w 2729222"/>
              <a:gd name="connsiteY40" fmla="*/ 604981 h 2578924"/>
              <a:gd name="connsiteX41" fmla="*/ 44080 w 2729222"/>
              <a:gd name="connsiteY41" fmla="*/ 793667 h 2578924"/>
              <a:gd name="connsiteX42" fmla="*/ 44080 w 2729222"/>
              <a:gd name="connsiteY42" fmla="*/ 909781 h 257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729222" h="2578924">
                <a:moveTo>
                  <a:pt x="15051" y="866238"/>
                </a:moveTo>
                <a:cubicBezTo>
                  <a:pt x="0" y="1272628"/>
                  <a:pt x="537" y="1127406"/>
                  <a:pt x="537" y="1301667"/>
                </a:cubicBezTo>
                <a:lnTo>
                  <a:pt x="58594" y="1548410"/>
                </a:lnTo>
                <a:cubicBezTo>
                  <a:pt x="135314" y="1594441"/>
                  <a:pt x="131165" y="1563742"/>
                  <a:pt x="131165" y="1606467"/>
                </a:cubicBezTo>
                <a:cubicBezTo>
                  <a:pt x="237960" y="1774287"/>
                  <a:pt x="232765" y="1703043"/>
                  <a:pt x="232765" y="1795152"/>
                </a:cubicBezTo>
                <a:lnTo>
                  <a:pt x="348880" y="1896752"/>
                </a:lnTo>
                <a:cubicBezTo>
                  <a:pt x="558905" y="1881751"/>
                  <a:pt x="504063" y="1930255"/>
                  <a:pt x="566594" y="1867724"/>
                </a:cubicBezTo>
                <a:cubicBezTo>
                  <a:pt x="697110" y="1851410"/>
                  <a:pt x="643702" y="1853210"/>
                  <a:pt x="726251" y="1853210"/>
                </a:cubicBezTo>
                <a:cubicBezTo>
                  <a:pt x="867632" y="1868919"/>
                  <a:pt x="817694" y="1887317"/>
                  <a:pt x="885908" y="1853210"/>
                </a:cubicBezTo>
                <a:cubicBezTo>
                  <a:pt x="979836" y="1759282"/>
                  <a:pt x="931941" y="1766124"/>
                  <a:pt x="1002022" y="1766124"/>
                </a:cubicBezTo>
                <a:lnTo>
                  <a:pt x="1118137" y="1896752"/>
                </a:lnTo>
                <a:cubicBezTo>
                  <a:pt x="1238945" y="1866551"/>
                  <a:pt x="1194355" y="1867724"/>
                  <a:pt x="1248765" y="1867724"/>
                </a:cubicBezTo>
                <a:lnTo>
                  <a:pt x="1321337" y="2012867"/>
                </a:lnTo>
                <a:lnTo>
                  <a:pt x="1379394" y="2041895"/>
                </a:lnTo>
                <a:cubicBezTo>
                  <a:pt x="1274121" y="2132130"/>
                  <a:pt x="1277794" y="2084376"/>
                  <a:pt x="1277794" y="2143495"/>
                </a:cubicBezTo>
                <a:lnTo>
                  <a:pt x="1277794" y="2245095"/>
                </a:lnTo>
                <a:lnTo>
                  <a:pt x="1437451" y="2448295"/>
                </a:lnTo>
                <a:lnTo>
                  <a:pt x="1466480" y="2578924"/>
                </a:lnTo>
                <a:lnTo>
                  <a:pt x="2729222" y="1069438"/>
                </a:lnTo>
                <a:lnTo>
                  <a:pt x="2642137" y="851724"/>
                </a:lnTo>
                <a:cubicBezTo>
                  <a:pt x="2450282" y="630354"/>
                  <a:pt x="2453451" y="730043"/>
                  <a:pt x="2453451" y="619495"/>
                </a:cubicBezTo>
                <a:lnTo>
                  <a:pt x="2467965" y="517895"/>
                </a:lnTo>
                <a:lnTo>
                  <a:pt x="2511508" y="445324"/>
                </a:lnTo>
                <a:lnTo>
                  <a:pt x="2467965" y="358238"/>
                </a:lnTo>
                <a:cubicBezTo>
                  <a:pt x="2361713" y="327881"/>
                  <a:pt x="2401587" y="329210"/>
                  <a:pt x="2351851" y="329210"/>
                </a:cubicBezTo>
                <a:lnTo>
                  <a:pt x="2221222" y="329210"/>
                </a:lnTo>
                <a:cubicBezTo>
                  <a:pt x="2042357" y="284494"/>
                  <a:pt x="2106895" y="285667"/>
                  <a:pt x="2032537" y="285667"/>
                </a:cubicBezTo>
                <a:lnTo>
                  <a:pt x="1843851" y="300181"/>
                </a:lnTo>
                <a:lnTo>
                  <a:pt x="1785794" y="387267"/>
                </a:lnTo>
                <a:lnTo>
                  <a:pt x="1640651" y="314695"/>
                </a:lnTo>
                <a:cubicBezTo>
                  <a:pt x="1497946" y="219559"/>
                  <a:pt x="1562354" y="227610"/>
                  <a:pt x="1466480" y="227610"/>
                </a:cubicBezTo>
                <a:lnTo>
                  <a:pt x="1379394" y="155038"/>
                </a:lnTo>
                <a:lnTo>
                  <a:pt x="1437451" y="38924"/>
                </a:lnTo>
                <a:cubicBezTo>
                  <a:pt x="1272976" y="53876"/>
                  <a:pt x="1277794" y="0"/>
                  <a:pt x="1277794" y="67952"/>
                </a:cubicBezTo>
                <a:lnTo>
                  <a:pt x="972994" y="96981"/>
                </a:lnTo>
                <a:lnTo>
                  <a:pt x="827851" y="111495"/>
                </a:lnTo>
                <a:lnTo>
                  <a:pt x="726251" y="96981"/>
                </a:lnTo>
                <a:cubicBezTo>
                  <a:pt x="597829" y="177245"/>
                  <a:pt x="610137" y="123910"/>
                  <a:pt x="610137" y="213095"/>
                </a:cubicBezTo>
                <a:cubicBezTo>
                  <a:pt x="490381" y="317881"/>
                  <a:pt x="545452" y="314695"/>
                  <a:pt x="479508" y="314695"/>
                </a:cubicBezTo>
                <a:lnTo>
                  <a:pt x="392422" y="372752"/>
                </a:lnTo>
                <a:cubicBezTo>
                  <a:pt x="185921" y="594004"/>
                  <a:pt x="189222" y="491197"/>
                  <a:pt x="189222" y="604981"/>
                </a:cubicBezTo>
                <a:lnTo>
                  <a:pt x="44080" y="793667"/>
                </a:lnTo>
                <a:lnTo>
                  <a:pt x="44080" y="909781"/>
                </a:lnTo>
              </a:path>
            </a:pathLst>
          </a:custGeom>
          <a:solidFill>
            <a:schemeClr val="accent3">
              <a:lumMod val="75000"/>
              <a:alpha val="53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Freeform 10"/>
          <p:cNvSpPr/>
          <p:nvPr/>
        </p:nvSpPr>
        <p:spPr>
          <a:xfrm>
            <a:off x="6035740" y="3036094"/>
            <a:ext cx="1973262" cy="3048000"/>
          </a:xfrm>
          <a:custGeom>
            <a:avLst/>
            <a:gdLst>
              <a:gd name="connsiteX0" fmla="*/ 78558 w 1974033"/>
              <a:gd name="connsiteY0" fmla="*/ 1495425 h 3048000"/>
              <a:gd name="connsiteX1" fmla="*/ 78558 w 1974033"/>
              <a:gd name="connsiteY1" fmla="*/ 1590675 h 3048000"/>
              <a:gd name="connsiteX2" fmla="*/ 126183 w 1974033"/>
              <a:gd name="connsiteY2" fmla="*/ 1704975 h 3048000"/>
              <a:gd name="connsiteX3" fmla="*/ 40458 w 1974033"/>
              <a:gd name="connsiteY3" fmla="*/ 1828800 h 3048000"/>
              <a:gd name="connsiteX4" fmla="*/ 2358 w 1974033"/>
              <a:gd name="connsiteY4" fmla="*/ 1943100 h 3048000"/>
              <a:gd name="connsiteX5" fmla="*/ 2358 w 1974033"/>
              <a:gd name="connsiteY5" fmla="*/ 2114550 h 3048000"/>
              <a:gd name="connsiteX6" fmla="*/ 88083 w 1974033"/>
              <a:gd name="connsiteY6" fmla="*/ 2257425 h 3048000"/>
              <a:gd name="connsiteX7" fmla="*/ 145233 w 1974033"/>
              <a:gd name="connsiteY7" fmla="*/ 2447925 h 3048000"/>
              <a:gd name="connsiteX8" fmla="*/ 135708 w 1974033"/>
              <a:gd name="connsiteY8" fmla="*/ 2590800 h 3048000"/>
              <a:gd name="connsiteX9" fmla="*/ 230958 w 1974033"/>
              <a:gd name="connsiteY9" fmla="*/ 2743200 h 3048000"/>
              <a:gd name="connsiteX10" fmla="*/ 288108 w 1974033"/>
              <a:gd name="connsiteY10" fmla="*/ 2857500 h 3048000"/>
              <a:gd name="connsiteX11" fmla="*/ 269058 w 1974033"/>
              <a:gd name="connsiteY11" fmla="*/ 2990850 h 3048000"/>
              <a:gd name="connsiteX12" fmla="*/ 411933 w 1974033"/>
              <a:gd name="connsiteY12" fmla="*/ 3048000 h 3048000"/>
              <a:gd name="connsiteX13" fmla="*/ 526233 w 1974033"/>
              <a:gd name="connsiteY13" fmla="*/ 3000375 h 3048000"/>
              <a:gd name="connsiteX14" fmla="*/ 707208 w 1974033"/>
              <a:gd name="connsiteY14" fmla="*/ 3009900 h 3048000"/>
              <a:gd name="connsiteX15" fmla="*/ 811983 w 1974033"/>
              <a:gd name="connsiteY15" fmla="*/ 2876550 h 3048000"/>
              <a:gd name="connsiteX16" fmla="*/ 973908 w 1974033"/>
              <a:gd name="connsiteY16" fmla="*/ 2724150 h 3048000"/>
              <a:gd name="connsiteX17" fmla="*/ 1012008 w 1974033"/>
              <a:gd name="connsiteY17" fmla="*/ 2600325 h 3048000"/>
              <a:gd name="connsiteX18" fmla="*/ 1040583 w 1974033"/>
              <a:gd name="connsiteY18" fmla="*/ 2543175 h 3048000"/>
              <a:gd name="connsiteX19" fmla="*/ 1173933 w 1974033"/>
              <a:gd name="connsiteY19" fmla="*/ 2438400 h 3048000"/>
              <a:gd name="connsiteX20" fmla="*/ 1154883 w 1974033"/>
              <a:gd name="connsiteY20" fmla="*/ 2324100 h 3048000"/>
              <a:gd name="connsiteX21" fmla="*/ 1135833 w 1974033"/>
              <a:gd name="connsiteY21" fmla="*/ 2190750 h 3048000"/>
              <a:gd name="connsiteX22" fmla="*/ 1478733 w 1974033"/>
              <a:gd name="connsiteY22" fmla="*/ 1962150 h 3048000"/>
              <a:gd name="connsiteX23" fmla="*/ 1497783 w 1974033"/>
              <a:gd name="connsiteY23" fmla="*/ 1819275 h 3048000"/>
              <a:gd name="connsiteX24" fmla="*/ 1431108 w 1974033"/>
              <a:gd name="connsiteY24" fmla="*/ 1609725 h 3048000"/>
              <a:gd name="connsiteX25" fmla="*/ 1393008 w 1974033"/>
              <a:gd name="connsiteY25" fmla="*/ 1447800 h 3048000"/>
              <a:gd name="connsiteX26" fmla="*/ 1478733 w 1974033"/>
              <a:gd name="connsiteY26" fmla="*/ 1209675 h 3048000"/>
              <a:gd name="connsiteX27" fmla="*/ 1621608 w 1974033"/>
              <a:gd name="connsiteY27" fmla="*/ 1019175 h 3048000"/>
              <a:gd name="connsiteX28" fmla="*/ 1650183 w 1974033"/>
              <a:gd name="connsiteY28" fmla="*/ 1000125 h 3048000"/>
              <a:gd name="connsiteX29" fmla="*/ 1678758 w 1974033"/>
              <a:gd name="connsiteY29" fmla="*/ 990600 h 3048000"/>
              <a:gd name="connsiteX30" fmla="*/ 1821633 w 1974033"/>
              <a:gd name="connsiteY30" fmla="*/ 876300 h 3048000"/>
              <a:gd name="connsiteX31" fmla="*/ 1974033 w 1974033"/>
              <a:gd name="connsiteY31" fmla="*/ 542925 h 3048000"/>
              <a:gd name="connsiteX32" fmla="*/ 1974033 w 1974033"/>
              <a:gd name="connsiteY32" fmla="*/ 390525 h 3048000"/>
              <a:gd name="connsiteX33" fmla="*/ 1926408 w 1974033"/>
              <a:gd name="connsiteY33" fmla="*/ 314325 h 3048000"/>
              <a:gd name="connsiteX34" fmla="*/ 1812108 w 1974033"/>
              <a:gd name="connsiteY34" fmla="*/ 409575 h 3048000"/>
              <a:gd name="connsiteX35" fmla="*/ 1707333 w 1974033"/>
              <a:gd name="connsiteY35" fmla="*/ 457200 h 3048000"/>
              <a:gd name="connsiteX36" fmla="*/ 1612083 w 1974033"/>
              <a:gd name="connsiteY36" fmla="*/ 447675 h 3048000"/>
              <a:gd name="connsiteX37" fmla="*/ 1612083 w 1974033"/>
              <a:gd name="connsiteY37" fmla="*/ 361950 h 3048000"/>
              <a:gd name="connsiteX38" fmla="*/ 1554933 w 1974033"/>
              <a:gd name="connsiteY38" fmla="*/ 285750 h 3048000"/>
              <a:gd name="connsiteX39" fmla="*/ 1469208 w 1974033"/>
              <a:gd name="connsiteY39" fmla="*/ 209550 h 3048000"/>
              <a:gd name="connsiteX40" fmla="*/ 1383483 w 1974033"/>
              <a:gd name="connsiteY40" fmla="*/ 123825 h 3048000"/>
              <a:gd name="connsiteX41" fmla="*/ 1316808 w 1974033"/>
              <a:gd name="connsiteY41" fmla="*/ 0 h 3048000"/>
              <a:gd name="connsiteX42" fmla="*/ 78558 w 1974033"/>
              <a:gd name="connsiteY42" fmla="*/ 1495425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74033" h="3048000">
                <a:moveTo>
                  <a:pt x="78558" y="1495425"/>
                </a:moveTo>
                <a:lnTo>
                  <a:pt x="78558" y="1590675"/>
                </a:lnTo>
                <a:cubicBezTo>
                  <a:pt x="127497" y="1698340"/>
                  <a:pt x="126183" y="1657086"/>
                  <a:pt x="126183" y="1704975"/>
                </a:cubicBezTo>
                <a:lnTo>
                  <a:pt x="40458" y="1828800"/>
                </a:lnTo>
                <a:cubicBezTo>
                  <a:pt x="0" y="1929946"/>
                  <a:pt x="2358" y="1889854"/>
                  <a:pt x="2358" y="1943100"/>
                </a:cubicBezTo>
                <a:lnTo>
                  <a:pt x="2358" y="2114550"/>
                </a:lnTo>
                <a:cubicBezTo>
                  <a:pt x="80786" y="2251799"/>
                  <a:pt x="42357" y="2211699"/>
                  <a:pt x="88083" y="2257425"/>
                </a:cubicBezTo>
                <a:cubicBezTo>
                  <a:pt x="149692" y="2421716"/>
                  <a:pt x="145233" y="2355571"/>
                  <a:pt x="145233" y="2447925"/>
                </a:cubicBezTo>
                <a:cubicBezTo>
                  <a:pt x="125103" y="2578767"/>
                  <a:pt x="107507" y="2534398"/>
                  <a:pt x="135708" y="2590800"/>
                </a:cubicBezTo>
                <a:lnTo>
                  <a:pt x="230958" y="2743200"/>
                </a:lnTo>
                <a:lnTo>
                  <a:pt x="288108" y="2857500"/>
                </a:lnTo>
                <a:lnTo>
                  <a:pt x="269058" y="2990850"/>
                </a:lnTo>
                <a:lnTo>
                  <a:pt x="411933" y="3048000"/>
                </a:lnTo>
                <a:lnTo>
                  <a:pt x="526233" y="3000375"/>
                </a:lnTo>
                <a:cubicBezTo>
                  <a:pt x="688139" y="3010494"/>
                  <a:pt x="627734" y="3009900"/>
                  <a:pt x="707208" y="3009900"/>
                </a:cubicBezTo>
                <a:lnTo>
                  <a:pt x="811983" y="2876550"/>
                </a:lnTo>
                <a:lnTo>
                  <a:pt x="973908" y="2724150"/>
                </a:lnTo>
                <a:cubicBezTo>
                  <a:pt x="1013012" y="2606838"/>
                  <a:pt x="1012008" y="2650011"/>
                  <a:pt x="1012008" y="2600325"/>
                </a:cubicBezTo>
                <a:lnTo>
                  <a:pt x="1040583" y="2543175"/>
                </a:lnTo>
                <a:cubicBezTo>
                  <a:pt x="1176517" y="2446080"/>
                  <a:pt x="1173933" y="2502550"/>
                  <a:pt x="1173933" y="2438400"/>
                </a:cubicBezTo>
                <a:lnTo>
                  <a:pt x="1154883" y="2324100"/>
                </a:lnTo>
                <a:cubicBezTo>
                  <a:pt x="1135350" y="2197137"/>
                  <a:pt x="1135833" y="2242036"/>
                  <a:pt x="1135833" y="2190750"/>
                </a:cubicBezTo>
                <a:lnTo>
                  <a:pt x="1478733" y="1962150"/>
                </a:lnTo>
                <a:lnTo>
                  <a:pt x="1497783" y="1819275"/>
                </a:lnTo>
                <a:lnTo>
                  <a:pt x="1431108" y="1609725"/>
                </a:lnTo>
                <a:lnTo>
                  <a:pt x="1393008" y="1447800"/>
                </a:lnTo>
                <a:lnTo>
                  <a:pt x="1478733" y="1209675"/>
                </a:lnTo>
                <a:cubicBezTo>
                  <a:pt x="1526358" y="1146175"/>
                  <a:pt x="1571345" y="1080608"/>
                  <a:pt x="1621608" y="1019175"/>
                </a:cubicBezTo>
                <a:cubicBezTo>
                  <a:pt x="1628857" y="1010315"/>
                  <a:pt x="1639944" y="1005245"/>
                  <a:pt x="1650183" y="1000125"/>
                </a:cubicBezTo>
                <a:cubicBezTo>
                  <a:pt x="1659163" y="995635"/>
                  <a:pt x="1678758" y="990600"/>
                  <a:pt x="1678758" y="990600"/>
                </a:cubicBezTo>
                <a:lnTo>
                  <a:pt x="1821633" y="876300"/>
                </a:lnTo>
                <a:lnTo>
                  <a:pt x="1974033" y="542925"/>
                </a:lnTo>
                <a:lnTo>
                  <a:pt x="1974033" y="390525"/>
                </a:lnTo>
                <a:lnTo>
                  <a:pt x="1926408" y="314325"/>
                </a:lnTo>
                <a:lnTo>
                  <a:pt x="1812108" y="409575"/>
                </a:lnTo>
                <a:lnTo>
                  <a:pt x="1707333" y="457200"/>
                </a:lnTo>
                <a:lnTo>
                  <a:pt x="1612083" y="447675"/>
                </a:lnTo>
                <a:lnTo>
                  <a:pt x="1612083" y="361950"/>
                </a:lnTo>
                <a:lnTo>
                  <a:pt x="1554933" y="285750"/>
                </a:lnTo>
                <a:cubicBezTo>
                  <a:pt x="1466702" y="217126"/>
                  <a:pt x="1469208" y="255276"/>
                  <a:pt x="1469208" y="209550"/>
                </a:cubicBezTo>
                <a:lnTo>
                  <a:pt x="1383483" y="123825"/>
                </a:lnTo>
                <a:lnTo>
                  <a:pt x="1316808" y="0"/>
                </a:lnTo>
                <a:lnTo>
                  <a:pt x="78558" y="1495425"/>
                </a:lnTo>
                <a:close/>
              </a:path>
            </a:pathLst>
          </a:custGeom>
          <a:solidFill>
            <a:srgbClr val="CC3300">
              <a:alpha val="53000"/>
            </a:srgb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7167563" y="2928938"/>
            <a:ext cx="214312" cy="214312"/>
          </a:xfrm>
          <a:prstGeom prst="ellipse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3" name="Freeform 12"/>
          <p:cNvSpPr/>
          <p:nvPr/>
        </p:nvSpPr>
        <p:spPr>
          <a:xfrm>
            <a:off x="6053139" y="4318001"/>
            <a:ext cx="185737" cy="214313"/>
          </a:xfrm>
          <a:custGeom>
            <a:avLst/>
            <a:gdLst>
              <a:gd name="connsiteX0" fmla="*/ 182880 w 185418"/>
              <a:gd name="connsiteY0" fmla="*/ 0 h 213981"/>
              <a:gd name="connsiteX1" fmla="*/ 168812 w 185418"/>
              <a:gd name="connsiteY1" fmla="*/ 168812 h 213981"/>
              <a:gd name="connsiteX2" fmla="*/ 126609 w 185418"/>
              <a:gd name="connsiteY2" fmla="*/ 182880 h 213981"/>
              <a:gd name="connsiteX3" fmla="*/ 70338 w 185418"/>
              <a:gd name="connsiteY3" fmla="*/ 196947 h 213981"/>
              <a:gd name="connsiteX4" fmla="*/ 0 w 185418"/>
              <a:gd name="connsiteY4" fmla="*/ 211015 h 21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18" h="213981">
                <a:moveTo>
                  <a:pt x="182880" y="0"/>
                </a:moveTo>
                <a:cubicBezTo>
                  <a:pt x="178191" y="56271"/>
                  <a:pt x="185418" y="114843"/>
                  <a:pt x="168812" y="168812"/>
                </a:cubicBezTo>
                <a:cubicBezTo>
                  <a:pt x="164451" y="182985"/>
                  <a:pt x="140867" y="178806"/>
                  <a:pt x="126609" y="182880"/>
                </a:cubicBezTo>
                <a:cubicBezTo>
                  <a:pt x="108019" y="188191"/>
                  <a:pt x="88928" y="191636"/>
                  <a:pt x="70338" y="196947"/>
                </a:cubicBezTo>
                <a:cubicBezTo>
                  <a:pt x="10719" y="213981"/>
                  <a:pt x="48351" y="211015"/>
                  <a:pt x="0" y="211015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838200" y="8175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/>
              <a:t>Reljef</a:t>
            </a:r>
            <a:endParaRPr lang="hr-HR" altLang="sr-Latn-RS" b="1" dirty="0"/>
          </a:p>
        </p:txBody>
      </p:sp>
    </p:spTree>
    <p:extLst>
      <p:ext uri="{BB962C8B-B14F-4D97-AF65-F5344CB8AC3E}">
        <p14:creationId xmlns:p14="http://schemas.microsoft.com/office/powerpoint/2010/main" val="29492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382" y="2020824"/>
            <a:ext cx="5475525" cy="46316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6216" y="1170432"/>
            <a:ext cx="3139440" cy="850392"/>
          </a:xfrm>
          <a:solidFill>
            <a:schemeClr val="accent2">
              <a:lumMod val="75000"/>
            </a:schemeClr>
          </a:solidFill>
          <a:ln w="28575">
            <a:solidFill>
              <a:srgbClr val="003300"/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Niska Afrika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7287768" y="1595021"/>
            <a:ext cx="5870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3"/>
              </a:rPr>
              <a:t>1. VISORAVAN SAHARA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3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4"/>
              </a:rPr>
              <a:t>2. STARA GORJA HOGGAR, TIBESTI I AIR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4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5"/>
              </a:rPr>
              <a:t>3. VISORAVAN SUDAN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5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6"/>
              </a:rPr>
              <a:t>4. MLADO ULANČANO GORJE ATLAS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6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7"/>
              </a:rPr>
              <a:t>5. ZAVALA RIJEKE NIL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7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8"/>
              </a:rPr>
              <a:t>6. ZAVALA RIJEKE KONGO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8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9"/>
              </a:rPr>
              <a:t>7. ZAVALA RIJEKE NIGER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9"/>
            </a:endParaRPr>
          </a:p>
          <a:p>
            <a:r>
              <a:rPr lang="hr-HR" sz="2000" b="1" u="sng" dirty="0" smtClean="0">
                <a:solidFill>
                  <a:srgbClr val="FFFFFF"/>
                </a:solidFill>
                <a:effectLst/>
              </a:rPr>
              <a:t>+</a:t>
            </a:r>
          </a:p>
          <a:p>
            <a:r>
              <a:rPr lang="hr-HR" sz="2000" b="1" u="sng" strike="noStrike" dirty="0" smtClean="0">
                <a:solidFill>
                  <a:srgbClr val="2969B0"/>
                </a:solidFill>
                <a:effectLst/>
                <a:hlinkClick r:id="rId10"/>
              </a:rPr>
              <a:t>8. ZAVALA JEZERA ČAD</a:t>
            </a:r>
            <a:endParaRPr lang="hr-HR" sz="2000" b="1" u="sng" strike="noStrike" dirty="0" smtClean="0">
              <a:solidFill>
                <a:srgbClr val="383838"/>
              </a:solidFill>
              <a:effectLst/>
              <a:hlinkClick r:id="rId10"/>
            </a:endParaRPr>
          </a:p>
          <a:p>
            <a:r>
              <a:rPr lang="hr-HR" b="0" dirty="0" smtClean="0">
                <a:solidFill>
                  <a:srgbClr val="262626"/>
                </a:solidFill>
                <a:effectLst/>
              </a:rPr>
              <a:t/>
            </a:r>
            <a:br>
              <a:rPr lang="hr-HR" b="0" dirty="0" smtClean="0">
                <a:solidFill>
                  <a:srgbClr val="262626"/>
                </a:solidFill>
                <a:effectLst/>
              </a:rPr>
            </a:br>
            <a:endParaRPr lang="hr-HR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043" y="2312575"/>
            <a:ext cx="6943725" cy="404812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845" y="2107003"/>
            <a:ext cx="6060598" cy="4545448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918" y="2107003"/>
            <a:ext cx="6638688" cy="4512234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912" y="3273552"/>
            <a:ext cx="7044794" cy="2603681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394" y="2479262"/>
            <a:ext cx="5143500" cy="3714750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2507" y="2749454"/>
            <a:ext cx="6731603" cy="3673731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911" y="2315516"/>
            <a:ext cx="6881065" cy="4585585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445" y="2365528"/>
            <a:ext cx="6464863" cy="41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478" y="1057605"/>
            <a:ext cx="4090771" cy="117663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478" y="2029767"/>
            <a:ext cx="5474682" cy="4627265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789432" y="263925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b="1" i="0" u="none" strike="noStrike" dirty="0" smtClean="0">
                <a:solidFill>
                  <a:srgbClr val="2969B0"/>
                </a:solidFill>
                <a:effectLst/>
                <a:latin typeface="Nunito"/>
                <a:hlinkClick r:id="rId4"/>
              </a:rPr>
              <a:t>1. ETIOPSKO-SOMALIJSKO VISOČJE</a:t>
            </a:r>
            <a:endParaRPr lang="hr-HR" sz="2000" b="1" i="0" u="none" strike="noStrike" dirty="0" smtClean="0">
              <a:solidFill>
                <a:srgbClr val="383838"/>
              </a:solidFill>
              <a:effectLst/>
              <a:latin typeface="Nunito"/>
              <a:hlinkClick r:id="rId4"/>
            </a:endParaRPr>
          </a:p>
          <a:p>
            <a:r>
              <a:rPr lang="hr-HR" sz="2000" b="1" i="0" dirty="0" smtClean="0">
                <a:solidFill>
                  <a:srgbClr val="FFFFFF"/>
                </a:solidFill>
                <a:effectLst/>
                <a:latin typeface="Nunito"/>
              </a:rPr>
              <a:t>+</a:t>
            </a:r>
          </a:p>
          <a:p>
            <a:r>
              <a:rPr lang="hr-HR" sz="2000" b="1" i="0" u="none" strike="noStrike" dirty="0" smtClean="0">
                <a:solidFill>
                  <a:srgbClr val="2969B0"/>
                </a:solidFill>
                <a:effectLst/>
                <a:latin typeface="Nunito"/>
                <a:hlinkClick r:id="rId5"/>
              </a:rPr>
              <a:t>2. ISTOČNOAFRIČKO (JEZERSKO) VISOČJE</a:t>
            </a:r>
            <a:endParaRPr lang="hr-HR" sz="2000" b="1" i="0" u="none" strike="noStrike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1" dirty="0" smtClean="0"/>
              <a:t>Planine: Kilimanjaro</a:t>
            </a:r>
            <a:r>
              <a:rPr lang="hr-HR" b="1" dirty="0"/>
              <a:t>, Mount </a:t>
            </a:r>
            <a:r>
              <a:rPr lang="hr-HR" b="1" dirty="0" err="1"/>
              <a:t>Kenya</a:t>
            </a:r>
            <a:r>
              <a:rPr lang="hr-HR" b="1" dirty="0"/>
              <a:t>, </a:t>
            </a:r>
            <a:r>
              <a:rPr lang="hr-HR" b="1" dirty="0" err="1" smtClean="0"/>
              <a:t>Ruwenzori</a:t>
            </a:r>
            <a:endParaRPr lang="hr-HR" b="1" dirty="0" smtClean="0"/>
          </a:p>
          <a:p>
            <a:r>
              <a:rPr lang="hr-HR" b="1" dirty="0" smtClean="0"/>
              <a:t>Jezero: Viktorija</a:t>
            </a:r>
            <a:r>
              <a:rPr lang="hr-HR" dirty="0"/>
              <a:t> </a:t>
            </a:r>
            <a:endParaRPr lang="hr-HR" sz="2000" b="1" dirty="0">
              <a:solidFill>
                <a:srgbClr val="383838"/>
              </a:solidFill>
              <a:latin typeface="Nunito"/>
            </a:endParaRPr>
          </a:p>
          <a:p>
            <a:r>
              <a:rPr lang="hr-HR" sz="2000" b="1" i="0" dirty="0" smtClean="0">
                <a:solidFill>
                  <a:srgbClr val="FFFFFF"/>
                </a:solidFill>
                <a:effectLst/>
                <a:latin typeface="Nunito"/>
              </a:rPr>
              <a:t>+</a:t>
            </a:r>
          </a:p>
          <a:p>
            <a:r>
              <a:rPr lang="hr-HR" sz="2000" b="1" i="0" u="none" strike="noStrike" dirty="0" smtClean="0">
                <a:solidFill>
                  <a:srgbClr val="2969B0"/>
                </a:solidFill>
                <a:effectLst/>
                <a:latin typeface="Nunito"/>
                <a:hlinkClick r:id="rId6"/>
              </a:rPr>
              <a:t>3. JUŽNOAFRIČKO VISOČJE</a:t>
            </a:r>
            <a:endParaRPr lang="hr-HR" sz="2000" b="1" i="0" u="none" strike="noStrike" dirty="0" smtClean="0">
              <a:solidFill>
                <a:srgbClr val="383838"/>
              </a:solidFill>
              <a:effectLst/>
              <a:latin typeface="Nunito"/>
              <a:hlinkClick r:id="rId6"/>
            </a:endParaRPr>
          </a:p>
          <a:p>
            <a:r>
              <a:rPr lang="hr-HR" sz="2000" b="1" i="0" dirty="0" smtClean="0">
                <a:solidFill>
                  <a:srgbClr val="FFFFFF"/>
                </a:solidFill>
                <a:effectLst/>
                <a:latin typeface="Nunito"/>
              </a:rPr>
              <a:t>+</a:t>
            </a:r>
          </a:p>
          <a:p>
            <a:r>
              <a:rPr lang="hr-HR" sz="2000" b="1" i="0" u="none" strike="noStrike" dirty="0" smtClean="0">
                <a:solidFill>
                  <a:srgbClr val="2969B0"/>
                </a:solidFill>
                <a:effectLst/>
                <a:latin typeface="Nunito"/>
                <a:hlinkClick r:id="rId7"/>
              </a:rPr>
              <a:t>4. ZAVALA KALAHARI</a:t>
            </a:r>
            <a:endParaRPr lang="hr-HR" sz="2000" b="1" i="0" u="none" strike="noStrike" dirty="0" smtClean="0">
              <a:solidFill>
                <a:srgbClr val="383838"/>
              </a:solidFill>
              <a:effectLst/>
              <a:latin typeface="Nunito"/>
              <a:hlinkClick r:id="rId7"/>
            </a:endParaRPr>
          </a:p>
          <a:p>
            <a:r>
              <a:rPr lang="hr-HR" sz="2000" b="1" i="0" dirty="0" smtClean="0">
                <a:solidFill>
                  <a:srgbClr val="FFFFFF"/>
                </a:solidFill>
                <a:effectLst/>
                <a:latin typeface="Nunito"/>
              </a:rPr>
              <a:t>+</a:t>
            </a:r>
          </a:p>
          <a:p>
            <a:r>
              <a:rPr lang="hr-HR" sz="2000" b="1" i="0" u="none" strike="noStrike" dirty="0" smtClean="0">
                <a:solidFill>
                  <a:srgbClr val="2969B0"/>
                </a:solidFill>
                <a:effectLst/>
                <a:latin typeface="Nunito"/>
                <a:hlinkClick r:id="rId8"/>
              </a:rPr>
              <a:t>5. PUSTINJA NAMIB</a:t>
            </a:r>
            <a:endParaRPr lang="hr-HR" sz="2000" b="1" i="0" u="none" strike="noStrike" dirty="0">
              <a:solidFill>
                <a:srgbClr val="383838"/>
              </a:solidFill>
              <a:effectLst/>
              <a:latin typeface="Nunito"/>
              <a:hlinkClick r:id="rId8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788" y="3437848"/>
            <a:ext cx="3846909" cy="34201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218" y="476524"/>
            <a:ext cx="4243184" cy="282269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700" y="4128250"/>
            <a:ext cx="5328366" cy="25056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700" y="2293327"/>
            <a:ext cx="5931922" cy="204233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564" y="1312710"/>
            <a:ext cx="5665356" cy="4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981201" y="1125538"/>
            <a:ext cx="3114675" cy="1143000"/>
          </a:xfrm>
        </p:spPr>
        <p:txBody>
          <a:bodyPr/>
          <a:lstStyle/>
          <a:p>
            <a:r>
              <a:rPr lang="hr-HR" altLang="sr-Latn-RS" smtClean="0"/>
              <a:t>Ponavljanje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420939"/>
            <a:ext cx="3400425" cy="3705225"/>
          </a:xfrm>
        </p:spPr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r>
              <a:rPr lang="hr-HR" dirty="0" smtClean="0"/>
              <a:t>1______________</a:t>
            </a:r>
          </a:p>
          <a:p>
            <a:pPr>
              <a:buNone/>
              <a:defRPr/>
            </a:pPr>
            <a:r>
              <a:rPr lang="hr-HR" dirty="0" smtClean="0"/>
              <a:t>2 Sahara</a:t>
            </a:r>
          </a:p>
          <a:p>
            <a:pPr>
              <a:buNone/>
              <a:defRPr/>
            </a:pPr>
            <a:r>
              <a:rPr lang="hr-HR" dirty="0" smtClean="0"/>
              <a:t>3 Sudan</a:t>
            </a:r>
          </a:p>
          <a:p>
            <a:pPr>
              <a:buNone/>
              <a:defRPr/>
            </a:pPr>
            <a:r>
              <a:rPr lang="hr-HR" dirty="0" smtClean="0"/>
              <a:t>4 _____________</a:t>
            </a:r>
          </a:p>
          <a:p>
            <a:pPr>
              <a:buNone/>
              <a:defRPr/>
            </a:pPr>
            <a:r>
              <a:rPr lang="hr-HR" dirty="0" smtClean="0"/>
              <a:t>5 Etiopsko-somalijsko visočje</a:t>
            </a:r>
          </a:p>
          <a:p>
            <a:pPr>
              <a:buNone/>
              <a:defRPr/>
            </a:pPr>
            <a:r>
              <a:rPr lang="hr-HR" dirty="0" smtClean="0"/>
              <a:t>6 ________________</a:t>
            </a:r>
          </a:p>
          <a:p>
            <a:pPr>
              <a:buNone/>
              <a:defRPr/>
            </a:pPr>
            <a:r>
              <a:rPr lang="hr-HR" dirty="0" smtClean="0"/>
              <a:t>7 Južnoafričko visočje</a:t>
            </a:r>
            <a:endParaRPr lang="hr-HR" dirty="0"/>
          </a:p>
        </p:txBody>
      </p:sp>
      <p:pic>
        <p:nvPicPr>
          <p:cNvPr id="16388" name="Picture 2" descr="C:\Users\Svjetlana\Documents\školska knjiga\ppt\afrik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285875"/>
            <a:ext cx="4727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940426" y="1643064"/>
            <a:ext cx="500063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6726238" y="2286001"/>
            <a:ext cx="500062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6154738" y="2857501"/>
            <a:ext cx="500062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Oval 7"/>
          <p:cNvSpPr/>
          <p:nvPr/>
        </p:nvSpPr>
        <p:spPr>
          <a:xfrm>
            <a:off x="7154863" y="3571876"/>
            <a:ext cx="500062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8797926" y="3286126"/>
            <a:ext cx="428625" cy="50006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Isosceles Triangle 10"/>
          <p:cNvSpPr/>
          <p:nvPr/>
        </p:nvSpPr>
        <p:spPr>
          <a:xfrm>
            <a:off x="8369301" y="4286251"/>
            <a:ext cx="428625" cy="50006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940676" y="5214938"/>
            <a:ext cx="428625" cy="50006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89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838200" y="2595564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1 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dirty="0" smtClean="0"/>
              <a:t>2 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dirty="0" smtClean="0"/>
              <a:t>3 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dirty="0" smtClean="0"/>
              <a:t>4 ____________</a:t>
            </a:r>
          </a:p>
        </p:txBody>
      </p:sp>
      <p:pic>
        <p:nvPicPr>
          <p:cNvPr id="15364" name="Picture 2" descr="C:\Users\Svjetlana\Documents\školska knjiga\ppt\afrik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571626"/>
            <a:ext cx="44704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453189" y="4071939"/>
            <a:ext cx="428625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596189" y="1428751"/>
            <a:ext cx="428625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9096376" y="2428876"/>
            <a:ext cx="428625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9596439" y="4000501"/>
            <a:ext cx="428625" cy="4286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46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46" y="1165499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UPOZNAJMO AFRIKU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853440" y="2446754"/>
            <a:ext cx="8229600" cy="3705225"/>
          </a:xfrm>
        </p:spPr>
        <p:txBody>
          <a:bodyPr/>
          <a:lstStyle/>
          <a:p>
            <a:r>
              <a:rPr lang="hr-HR" altLang="sr-Latn-RS" dirty="0" smtClean="0"/>
              <a:t>Klik na </a:t>
            </a:r>
            <a:r>
              <a:rPr lang="hr-HR" altLang="sr-Latn-RS" dirty="0" smtClean="0">
                <a:sym typeface="Wingdings" panose="05000000000000000000" pitchFamily="2" charset="2"/>
              </a:rPr>
              <a:t></a:t>
            </a:r>
            <a:r>
              <a:rPr lang="hr-HR" altLang="sr-Latn-RS" dirty="0" smtClean="0">
                <a:sym typeface="Wingdings" panose="05000000000000000000" pitchFamily="2" charset="2"/>
                <a:hlinkClick r:id="rId3"/>
              </a:rPr>
              <a:t>FILM</a:t>
            </a:r>
            <a:endParaRPr lang="hr-HR" altLang="sr-Latn-RS" dirty="0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944" y="1165499"/>
            <a:ext cx="5892003" cy="56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2" y="3649845"/>
            <a:ext cx="13160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862" y="2212022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sz="3200" dirty="0" smtClean="0">
                <a:solidFill>
                  <a:schemeClr val="bg2">
                    <a:lumMod val="50000"/>
                  </a:schemeClr>
                </a:solidFill>
              </a:rPr>
              <a:t>Koliko je velika Afrika?</a:t>
            </a:r>
            <a:endParaRPr lang="hr-HR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84" y="3355022"/>
            <a:ext cx="9051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457200" y="11255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b="1" dirty="0" smtClean="0">
                <a:latin typeface="Arial" panose="020B0604020202020204" pitchFamily="34" charset="0"/>
              </a:rPr>
              <a:t>Veličina, smještaj i položaj </a:t>
            </a:r>
            <a:endParaRPr lang="hr-HR" altLang="sr-Latn-RS" b="1" dirty="0">
              <a:latin typeface="Arial" panose="020B0604020202020204" pitchFamily="34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4572000" y="2582415"/>
            <a:ext cx="7335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sz="3200" b="1" dirty="0" smtClean="0">
                <a:latin typeface="Arial" panose="020B0604020202020204" pitchFamily="34" charset="0"/>
              </a:rPr>
              <a:t>Drugi</a:t>
            </a:r>
            <a:r>
              <a:rPr lang="hr-HR" altLang="sr-Latn-RS" sz="3200" dirty="0" smtClean="0">
                <a:latin typeface="Arial" panose="020B0604020202020204" pitchFamily="34" charset="0"/>
              </a:rPr>
              <a:t> po veličini kontinent (30 </a:t>
            </a:r>
            <a:r>
              <a:rPr lang="hr-HR" altLang="sr-Latn-RS" sz="3200" dirty="0" err="1" smtClean="0">
                <a:latin typeface="Arial" panose="020B0604020202020204" pitchFamily="34" charset="0"/>
              </a:rPr>
              <a:t>mil</a:t>
            </a:r>
            <a:r>
              <a:rPr lang="hr-HR" altLang="sr-Latn-RS" sz="3200" dirty="0" smtClean="0">
                <a:latin typeface="Arial" panose="020B0604020202020204" pitchFamily="34" charset="0"/>
              </a:rPr>
              <a:t>. km</a:t>
            </a:r>
            <a:r>
              <a:rPr lang="en-US" alt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hr-HR" altLang="sr-Latn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75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8.51064E-7 L -7.77778E-6 0.26226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2" y="1866106"/>
            <a:ext cx="6643687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56" y="919957"/>
            <a:ext cx="4059019" cy="118341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hr-HR" b="1" dirty="0"/>
              <a:t>Smještaj Afrike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331704" y="2688443"/>
            <a:ext cx="10515600" cy="4351338"/>
          </a:xfrm>
        </p:spPr>
        <p:txBody>
          <a:bodyPr/>
          <a:lstStyle/>
          <a:p>
            <a:r>
              <a:rPr lang="hr-HR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Na svim polutkama</a:t>
            </a:r>
          </a:p>
          <a:p>
            <a:r>
              <a:rPr lang="hr-HR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Većina kontinenta u </a:t>
            </a:r>
          </a:p>
          <a:p>
            <a:pPr marL="0" indent="0">
              <a:buNone/>
            </a:pPr>
            <a:r>
              <a:rPr lang="hr-HR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   žarkom pojasu</a:t>
            </a:r>
            <a:endParaRPr lang="en-U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altLang="sr-Latn-RS" dirty="0" smtClean="0"/>
          </a:p>
        </p:txBody>
      </p:sp>
      <p:sp>
        <p:nvSpPr>
          <p:cNvPr id="13" name="Naslov 3"/>
          <p:cNvSpPr txBox="1">
            <a:spLocks/>
          </p:cNvSpPr>
          <p:nvPr/>
        </p:nvSpPr>
        <p:spPr>
          <a:xfrm>
            <a:off x="4135504" y="4212052"/>
            <a:ext cx="1000125" cy="285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hr-HR" dirty="0">
                <a:latin typeface="+mj-lt"/>
                <a:ea typeface="+mj-ea"/>
                <a:cs typeface="+mj-cs"/>
              </a:rPr>
              <a:t>Ekvator</a:t>
            </a:r>
          </a:p>
        </p:txBody>
      </p:sp>
      <p:sp>
        <p:nvSpPr>
          <p:cNvPr id="14" name="Naslov 3"/>
          <p:cNvSpPr txBox="1">
            <a:spLocks/>
          </p:cNvSpPr>
          <p:nvPr/>
        </p:nvSpPr>
        <p:spPr>
          <a:xfrm>
            <a:off x="7245034" y="1635463"/>
            <a:ext cx="1500187" cy="285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>
            <a:normAutofit fontScale="32500" lnSpcReduction="20000"/>
          </a:bodyPr>
          <a:lstStyle/>
          <a:p>
            <a:pPr algn="ctr"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Početni meridijan</a:t>
            </a:r>
          </a:p>
        </p:txBody>
      </p:sp>
      <p:sp>
        <p:nvSpPr>
          <p:cNvPr id="17" name="Freeform 16"/>
          <p:cNvSpPr/>
          <p:nvPr/>
        </p:nvSpPr>
        <p:spPr>
          <a:xfrm>
            <a:off x="7920666" y="3552743"/>
            <a:ext cx="1233487" cy="1660525"/>
          </a:xfrm>
          <a:custGeom>
            <a:avLst/>
            <a:gdLst>
              <a:gd name="connsiteX0" fmla="*/ 185737 w 1233487"/>
              <a:gd name="connsiteY0" fmla="*/ 29953 h 1661300"/>
              <a:gd name="connsiteX1" fmla="*/ 180975 w 1233487"/>
              <a:gd name="connsiteY1" fmla="*/ 72816 h 1661300"/>
              <a:gd name="connsiteX2" fmla="*/ 138112 w 1233487"/>
              <a:gd name="connsiteY2" fmla="*/ 101391 h 1661300"/>
              <a:gd name="connsiteX3" fmla="*/ 128587 w 1233487"/>
              <a:gd name="connsiteY3" fmla="*/ 201403 h 1661300"/>
              <a:gd name="connsiteX4" fmla="*/ 66675 w 1233487"/>
              <a:gd name="connsiteY4" fmla="*/ 244266 h 1661300"/>
              <a:gd name="connsiteX5" fmla="*/ 23812 w 1233487"/>
              <a:gd name="connsiteY5" fmla="*/ 310941 h 1661300"/>
              <a:gd name="connsiteX6" fmla="*/ 14287 w 1233487"/>
              <a:gd name="connsiteY6" fmla="*/ 329991 h 1661300"/>
              <a:gd name="connsiteX7" fmla="*/ 0 w 1233487"/>
              <a:gd name="connsiteY7" fmla="*/ 396666 h 1661300"/>
              <a:gd name="connsiteX8" fmla="*/ 0 w 1233487"/>
              <a:gd name="connsiteY8" fmla="*/ 515728 h 1661300"/>
              <a:gd name="connsiteX9" fmla="*/ 19050 w 1233487"/>
              <a:gd name="connsiteY9" fmla="*/ 649078 h 1661300"/>
              <a:gd name="connsiteX10" fmla="*/ 119062 w 1233487"/>
              <a:gd name="connsiteY10" fmla="*/ 744328 h 1661300"/>
              <a:gd name="connsiteX11" fmla="*/ 200025 w 1233487"/>
              <a:gd name="connsiteY11" fmla="*/ 768141 h 1661300"/>
              <a:gd name="connsiteX12" fmla="*/ 228600 w 1233487"/>
              <a:gd name="connsiteY12" fmla="*/ 758616 h 1661300"/>
              <a:gd name="connsiteX13" fmla="*/ 242887 w 1233487"/>
              <a:gd name="connsiteY13" fmla="*/ 758616 h 1661300"/>
              <a:gd name="connsiteX14" fmla="*/ 323850 w 1233487"/>
              <a:gd name="connsiteY14" fmla="*/ 744328 h 1661300"/>
              <a:gd name="connsiteX15" fmla="*/ 395287 w 1233487"/>
              <a:gd name="connsiteY15" fmla="*/ 734803 h 1661300"/>
              <a:gd name="connsiteX16" fmla="*/ 438150 w 1233487"/>
              <a:gd name="connsiteY16" fmla="*/ 768141 h 1661300"/>
              <a:gd name="connsiteX17" fmla="*/ 466725 w 1233487"/>
              <a:gd name="connsiteY17" fmla="*/ 787191 h 1661300"/>
              <a:gd name="connsiteX18" fmla="*/ 481012 w 1233487"/>
              <a:gd name="connsiteY18" fmla="*/ 891966 h 1661300"/>
              <a:gd name="connsiteX19" fmla="*/ 471487 w 1233487"/>
              <a:gd name="connsiteY19" fmla="*/ 906253 h 1661300"/>
              <a:gd name="connsiteX20" fmla="*/ 528637 w 1233487"/>
              <a:gd name="connsiteY20" fmla="*/ 977691 h 1661300"/>
              <a:gd name="connsiteX21" fmla="*/ 542925 w 1233487"/>
              <a:gd name="connsiteY21" fmla="*/ 1101516 h 1661300"/>
              <a:gd name="connsiteX22" fmla="*/ 528637 w 1233487"/>
              <a:gd name="connsiteY22" fmla="*/ 1192003 h 1661300"/>
              <a:gd name="connsiteX23" fmla="*/ 523875 w 1233487"/>
              <a:gd name="connsiteY23" fmla="*/ 1234866 h 1661300"/>
              <a:gd name="connsiteX24" fmla="*/ 519112 w 1233487"/>
              <a:gd name="connsiteY24" fmla="*/ 1325353 h 1661300"/>
              <a:gd name="connsiteX25" fmla="*/ 533400 w 1233487"/>
              <a:gd name="connsiteY25" fmla="*/ 1334878 h 1661300"/>
              <a:gd name="connsiteX26" fmla="*/ 585787 w 1233487"/>
              <a:gd name="connsiteY26" fmla="*/ 1472991 h 1661300"/>
              <a:gd name="connsiteX27" fmla="*/ 595312 w 1233487"/>
              <a:gd name="connsiteY27" fmla="*/ 1515853 h 1661300"/>
              <a:gd name="connsiteX28" fmla="*/ 642937 w 1233487"/>
              <a:gd name="connsiteY28" fmla="*/ 1653966 h 1661300"/>
              <a:gd name="connsiteX29" fmla="*/ 685800 w 1233487"/>
              <a:gd name="connsiteY29" fmla="*/ 1658728 h 1661300"/>
              <a:gd name="connsiteX30" fmla="*/ 695325 w 1233487"/>
              <a:gd name="connsiteY30" fmla="*/ 1644441 h 1661300"/>
              <a:gd name="connsiteX31" fmla="*/ 714375 w 1233487"/>
              <a:gd name="connsiteY31" fmla="*/ 1644441 h 1661300"/>
              <a:gd name="connsiteX32" fmla="*/ 785812 w 1233487"/>
              <a:gd name="connsiteY32" fmla="*/ 1625391 h 1661300"/>
              <a:gd name="connsiteX33" fmla="*/ 800100 w 1233487"/>
              <a:gd name="connsiteY33" fmla="*/ 1611103 h 1661300"/>
              <a:gd name="connsiteX34" fmla="*/ 866775 w 1233487"/>
              <a:gd name="connsiteY34" fmla="*/ 1515853 h 1661300"/>
              <a:gd name="connsiteX35" fmla="*/ 909637 w 1233487"/>
              <a:gd name="connsiteY35" fmla="*/ 1420603 h 1661300"/>
              <a:gd name="connsiteX36" fmla="*/ 923925 w 1233487"/>
              <a:gd name="connsiteY36" fmla="*/ 1406316 h 1661300"/>
              <a:gd name="connsiteX37" fmla="*/ 942975 w 1233487"/>
              <a:gd name="connsiteY37" fmla="*/ 1334878 h 1661300"/>
              <a:gd name="connsiteX38" fmla="*/ 962025 w 1233487"/>
              <a:gd name="connsiteY38" fmla="*/ 1282491 h 1661300"/>
              <a:gd name="connsiteX39" fmla="*/ 1028700 w 1233487"/>
              <a:gd name="connsiteY39" fmla="*/ 1230103 h 1661300"/>
              <a:gd name="connsiteX40" fmla="*/ 1095375 w 1233487"/>
              <a:gd name="connsiteY40" fmla="*/ 1249153 h 1661300"/>
              <a:gd name="connsiteX41" fmla="*/ 1085850 w 1233487"/>
              <a:gd name="connsiteY41" fmla="*/ 1325353 h 1661300"/>
              <a:gd name="connsiteX42" fmla="*/ 1076325 w 1233487"/>
              <a:gd name="connsiteY42" fmla="*/ 1349166 h 1661300"/>
              <a:gd name="connsiteX43" fmla="*/ 1114425 w 1233487"/>
              <a:gd name="connsiteY43" fmla="*/ 1425366 h 1661300"/>
              <a:gd name="connsiteX44" fmla="*/ 1133475 w 1233487"/>
              <a:gd name="connsiteY44" fmla="*/ 1449178 h 1661300"/>
              <a:gd name="connsiteX45" fmla="*/ 1176337 w 1233487"/>
              <a:gd name="connsiteY45" fmla="*/ 1358691 h 1661300"/>
              <a:gd name="connsiteX46" fmla="*/ 1195387 w 1233487"/>
              <a:gd name="connsiteY46" fmla="*/ 1249153 h 1661300"/>
              <a:gd name="connsiteX47" fmla="*/ 1200150 w 1233487"/>
              <a:gd name="connsiteY47" fmla="*/ 1230103 h 1661300"/>
              <a:gd name="connsiteX48" fmla="*/ 1200150 w 1233487"/>
              <a:gd name="connsiteY48" fmla="*/ 1153903 h 1661300"/>
              <a:gd name="connsiteX49" fmla="*/ 1166812 w 1233487"/>
              <a:gd name="connsiteY49" fmla="*/ 1172953 h 1661300"/>
              <a:gd name="connsiteX50" fmla="*/ 1128712 w 1233487"/>
              <a:gd name="connsiteY50" fmla="*/ 1215816 h 1661300"/>
              <a:gd name="connsiteX51" fmla="*/ 1114425 w 1233487"/>
              <a:gd name="connsiteY51" fmla="*/ 1225341 h 1661300"/>
              <a:gd name="connsiteX52" fmla="*/ 1090612 w 1233487"/>
              <a:gd name="connsiteY52" fmla="*/ 1244391 h 1661300"/>
              <a:gd name="connsiteX53" fmla="*/ 1028700 w 1233487"/>
              <a:gd name="connsiteY53" fmla="*/ 1220578 h 1661300"/>
              <a:gd name="connsiteX54" fmla="*/ 1038225 w 1233487"/>
              <a:gd name="connsiteY54" fmla="*/ 1130091 h 1661300"/>
              <a:gd name="connsiteX55" fmla="*/ 1019175 w 1233487"/>
              <a:gd name="connsiteY55" fmla="*/ 1001503 h 1661300"/>
              <a:gd name="connsiteX56" fmla="*/ 1042987 w 1233487"/>
              <a:gd name="connsiteY56" fmla="*/ 911016 h 1661300"/>
              <a:gd name="connsiteX57" fmla="*/ 1143000 w 1233487"/>
              <a:gd name="connsiteY57" fmla="*/ 777666 h 1661300"/>
              <a:gd name="connsiteX58" fmla="*/ 1152525 w 1233487"/>
              <a:gd name="connsiteY58" fmla="*/ 763378 h 1661300"/>
              <a:gd name="connsiteX59" fmla="*/ 1233487 w 1233487"/>
              <a:gd name="connsiteY59" fmla="*/ 630028 h 1661300"/>
              <a:gd name="connsiteX60" fmla="*/ 1200150 w 1233487"/>
              <a:gd name="connsiteY60" fmla="*/ 606216 h 1661300"/>
              <a:gd name="connsiteX61" fmla="*/ 1190625 w 1233487"/>
              <a:gd name="connsiteY61" fmla="*/ 625266 h 1661300"/>
              <a:gd name="connsiteX62" fmla="*/ 1119187 w 1233487"/>
              <a:gd name="connsiteY62" fmla="*/ 625266 h 1661300"/>
              <a:gd name="connsiteX63" fmla="*/ 1066800 w 1233487"/>
              <a:gd name="connsiteY63" fmla="*/ 582403 h 1661300"/>
              <a:gd name="connsiteX64" fmla="*/ 1038225 w 1233487"/>
              <a:gd name="connsiteY64" fmla="*/ 501441 h 1661300"/>
              <a:gd name="connsiteX65" fmla="*/ 952500 w 1233487"/>
              <a:gd name="connsiteY65" fmla="*/ 368091 h 1661300"/>
              <a:gd name="connsiteX66" fmla="*/ 914400 w 1233487"/>
              <a:gd name="connsiteY66" fmla="*/ 220453 h 1661300"/>
              <a:gd name="connsiteX67" fmla="*/ 933450 w 1233487"/>
              <a:gd name="connsiteY67" fmla="*/ 187116 h 1661300"/>
              <a:gd name="connsiteX68" fmla="*/ 876300 w 1233487"/>
              <a:gd name="connsiteY68" fmla="*/ 125203 h 1661300"/>
              <a:gd name="connsiteX69" fmla="*/ 814387 w 1233487"/>
              <a:gd name="connsiteY69" fmla="*/ 158541 h 1661300"/>
              <a:gd name="connsiteX70" fmla="*/ 676275 w 1233487"/>
              <a:gd name="connsiteY70" fmla="*/ 110916 h 1661300"/>
              <a:gd name="connsiteX71" fmla="*/ 642937 w 1233487"/>
              <a:gd name="connsiteY71" fmla="*/ 182353 h 1661300"/>
              <a:gd name="connsiteX72" fmla="*/ 533400 w 1233487"/>
              <a:gd name="connsiteY72" fmla="*/ 125203 h 1661300"/>
              <a:gd name="connsiteX73" fmla="*/ 471487 w 1233487"/>
              <a:gd name="connsiteY73" fmla="*/ 77578 h 1661300"/>
              <a:gd name="connsiteX74" fmla="*/ 519112 w 1233487"/>
              <a:gd name="connsiteY74" fmla="*/ 10903 h 1661300"/>
              <a:gd name="connsiteX75" fmla="*/ 457200 w 1233487"/>
              <a:gd name="connsiteY75" fmla="*/ 1378 h 1661300"/>
              <a:gd name="connsiteX76" fmla="*/ 361950 w 1233487"/>
              <a:gd name="connsiteY76" fmla="*/ 15666 h 1661300"/>
              <a:gd name="connsiteX77" fmla="*/ 276225 w 1233487"/>
              <a:gd name="connsiteY77" fmla="*/ 49003 h 1661300"/>
              <a:gd name="connsiteX78" fmla="*/ 185737 w 1233487"/>
              <a:gd name="connsiteY78" fmla="*/ 29953 h 166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33487" h="1661300">
                <a:moveTo>
                  <a:pt x="185737" y="29953"/>
                </a:moveTo>
                <a:cubicBezTo>
                  <a:pt x="179050" y="56704"/>
                  <a:pt x="180975" y="42458"/>
                  <a:pt x="180975" y="72816"/>
                </a:cubicBezTo>
                <a:lnTo>
                  <a:pt x="138112" y="101391"/>
                </a:lnTo>
                <a:cubicBezTo>
                  <a:pt x="128255" y="195036"/>
                  <a:pt x="128587" y="161549"/>
                  <a:pt x="128587" y="201403"/>
                </a:cubicBezTo>
                <a:cubicBezTo>
                  <a:pt x="73743" y="246277"/>
                  <a:pt x="98763" y="244266"/>
                  <a:pt x="66675" y="244266"/>
                </a:cubicBezTo>
                <a:cubicBezTo>
                  <a:pt x="52387" y="266491"/>
                  <a:pt x="37590" y="288396"/>
                  <a:pt x="23812" y="310941"/>
                </a:cubicBezTo>
                <a:cubicBezTo>
                  <a:pt x="20110" y="316999"/>
                  <a:pt x="14287" y="329991"/>
                  <a:pt x="14287" y="329991"/>
                </a:cubicBezTo>
                <a:cubicBezTo>
                  <a:pt x="4178" y="390642"/>
                  <a:pt x="13398" y="369867"/>
                  <a:pt x="0" y="396666"/>
                </a:cubicBezTo>
                <a:lnTo>
                  <a:pt x="0" y="515728"/>
                </a:lnTo>
                <a:cubicBezTo>
                  <a:pt x="21541" y="623431"/>
                  <a:pt x="19050" y="578599"/>
                  <a:pt x="19050" y="649078"/>
                </a:cubicBezTo>
                <a:cubicBezTo>
                  <a:pt x="52427" y="680786"/>
                  <a:pt x="86509" y="711775"/>
                  <a:pt x="119062" y="744328"/>
                </a:cubicBezTo>
                <a:cubicBezTo>
                  <a:pt x="146050" y="752266"/>
                  <a:pt x="172131" y="764502"/>
                  <a:pt x="200025" y="768141"/>
                </a:cubicBezTo>
                <a:cubicBezTo>
                  <a:pt x="209981" y="769440"/>
                  <a:pt x="218560" y="758616"/>
                  <a:pt x="228600" y="758616"/>
                </a:cubicBezTo>
                <a:lnTo>
                  <a:pt x="242887" y="758616"/>
                </a:lnTo>
                <a:cubicBezTo>
                  <a:pt x="317844" y="748622"/>
                  <a:pt x="292838" y="759835"/>
                  <a:pt x="323850" y="744328"/>
                </a:cubicBezTo>
                <a:cubicBezTo>
                  <a:pt x="392096" y="734579"/>
                  <a:pt x="368074" y="734803"/>
                  <a:pt x="395287" y="734803"/>
                </a:cubicBezTo>
                <a:cubicBezTo>
                  <a:pt x="426961" y="771757"/>
                  <a:pt x="409226" y="768141"/>
                  <a:pt x="438150" y="768141"/>
                </a:cubicBezTo>
                <a:cubicBezTo>
                  <a:pt x="469737" y="778670"/>
                  <a:pt x="466725" y="767626"/>
                  <a:pt x="466725" y="787191"/>
                </a:cubicBezTo>
                <a:cubicBezTo>
                  <a:pt x="471487" y="822116"/>
                  <a:pt x="479603" y="856746"/>
                  <a:pt x="481012" y="891966"/>
                </a:cubicBezTo>
                <a:cubicBezTo>
                  <a:pt x="481241" y="897685"/>
                  <a:pt x="471487" y="906253"/>
                  <a:pt x="471487" y="906253"/>
                </a:cubicBezTo>
                <a:cubicBezTo>
                  <a:pt x="526168" y="970876"/>
                  <a:pt x="511786" y="943985"/>
                  <a:pt x="528637" y="977691"/>
                </a:cubicBezTo>
                <a:cubicBezTo>
                  <a:pt x="543783" y="1088758"/>
                  <a:pt x="542925" y="1047218"/>
                  <a:pt x="542925" y="1101516"/>
                </a:cubicBezTo>
                <a:cubicBezTo>
                  <a:pt x="538162" y="1131678"/>
                  <a:pt x="534099" y="1161960"/>
                  <a:pt x="528637" y="1192003"/>
                </a:cubicBezTo>
                <a:cubicBezTo>
                  <a:pt x="520863" y="1234758"/>
                  <a:pt x="523875" y="1164404"/>
                  <a:pt x="523875" y="1234866"/>
                </a:cubicBezTo>
                <a:cubicBezTo>
                  <a:pt x="522287" y="1265028"/>
                  <a:pt x="516248" y="1295285"/>
                  <a:pt x="519112" y="1325353"/>
                </a:cubicBezTo>
                <a:cubicBezTo>
                  <a:pt x="519655" y="1331051"/>
                  <a:pt x="533400" y="1334878"/>
                  <a:pt x="533400" y="1334878"/>
                </a:cubicBezTo>
                <a:cubicBezTo>
                  <a:pt x="550862" y="1380916"/>
                  <a:pt x="570217" y="1426280"/>
                  <a:pt x="585787" y="1472991"/>
                </a:cubicBezTo>
                <a:cubicBezTo>
                  <a:pt x="612112" y="1551967"/>
                  <a:pt x="578871" y="1482967"/>
                  <a:pt x="595312" y="1515853"/>
                </a:cubicBezTo>
                <a:cubicBezTo>
                  <a:pt x="645295" y="1640812"/>
                  <a:pt x="642937" y="1592171"/>
                  <a:pt x="642937" y="1653966"/>
                </a:cubicBezTo>
                <a:cubicBezTo>
                  <a:pt x="657225" y="1655553"/>
                  <a:pt x="671656" y="1661300"/>
                  <a:pt x="685800" y="1658728"/>
                </a:cubicBezTo>
                <a:cubicBezTo>
                  <a:pt x="691431" y="1657704"/>
                  <a:pt x="690206" y="1647001"/>
                  <a:pt x="695325" y="1644441"/>
                </a:cubicBezTo>
                <a:cubicBezTo>
                  <a:pt x="701005" y="1641601"/>
                  <a:pt x="708025" y="1644441"/>
                  <a:pt x="714375" y="1644441"/>
                </a:cubicBezTo>
                <a:cubicBezTo>
                  <a:pt x="738187" y="1638091"/>
                  <a:pt x="762843" y="1634323"/>
                  <a:pt x="785812" y="1625391"/>
                </a:cubicBezTo>
                <a:cubicBezTo>
                  <a:pt x="792089" y="1622950"/>
                  <a:pt x="800100" y="1611103"/>
                  <a:pt x="800100" y="1611103"/>
                </a:cubicBezTo>
                <a:cubicBezTo>
                  <a:pt x="864090" y="1522500"/>
                  <a:pt x="846247" y="1556904"/>
                  <a:pt x="866775" y="1515853"/>
                </a:cubicBezTo>
                <a:cubicBezTo>
                  <a:pt x="881062" y="1484103"/>
                  <a:pt x="894615" y="1452012"/>
                  <a:pt x="909637" y="1420603"/>
                </a:cubicBezTo>
                <a:cubicBezTo>
                  <a:pt x="917102" y="1404995"/>
                  <a:pt x="914254" y="1406316"/>
                  <a:pt x="923925" y="1406316"/>
                </a:cubicBezTo>
                <a:lnTo>
                  <a:pt x="942975" y="1334878"/>
                </a:lnTo>
                <a:lnTo>
                  <a:pt x="962025" y="1282491"/>
                </a:lnTo>
                <a:cubicBezTo>
                  <a:pt x="1029905" y="1224308"/>
                  <a:pt x="1028700" y="1196069"/>
                  <a:pt x="1028700" y="1230103"/>
                </a:cubicBezTo>
                <a:lnTo>
                  <a:pt x="1095375" y="1249153"/>
                </a:lnTo>
                <a:cubicBezTo>
                  <a:pt x="1092200" y="1274553"/>
                  <a:pt x="1089647" y="1300039"/>
                  <a:pt x="1085850" y="1325353"/>
                </a:cubicBezTo>
                <a:cubicBezTo>
                  <a:pt x="1083040" y="1344082"/>
                  <a:pt x="1084858" y="1340631"/>
                  <a:pt x="1076325" y="1349166"/>
                </a:cubicBezTo>
                <a:lnTo>
                  <a:pt x="1114425" y="1425366"/>
                </a:lnTo>
                <a:cubicBezTo>
                  <a:pt x="1129529" y="1450539"/>
                  <a:pt x="1119456" y="1449178"/>
                  <a:pt x="1133475" y="1449178"/>
                </a:cubicBezTo>
                <a:cubicBezTo>
                  <a:pt x="1182190" y="1361490"/>
                  <a:pt x="1204217" y="1386565"/>
                  <a:pt x="1176337" y="1358691"/>
                </a:cubicBezTo>
                <a:cubicBezTo>
                  <a:pt x="1182687" y="1322178"/>
                  <a:pt x="1188388" y="1285547"/>
                  <a:pt x="1195387" y="1249153"/>
                </a:cubicBezTo>
                <a:cubicBezTo>
                  <a:pt x="1200652" y="1221775"/>
                  <a:pt x="1200150" y="1243550"/>
                  <a:pt x="1200150" y="1230103"/>
                </a:cubicBezTo>
                <a:lnTo>
                  <a:pt x="1200150" y="1153903"/>
                </a:lnTo>
                <a:cubicBezTo>
                  <a:pt x="1165353" y="1168816"/>
                  <a:pt x="1166812" y="1156101"/>
                  <a:pt x="1166812" y="1172953"/>
                </a:cubicBezTo>
                <a:cubicBezTo>
                  <a:pt x="1154112" y="1187241"/>
                  <a:pt x="1142229" y="1202299"/>
                  <a:pt x="1128712" y="1215816"/>
                </a:cubicBezTo>
                <a:cubicBezTo>
                  <a:pt x="1124665" y="1219863"/>
                  <a:pt x="1114425" y="1225341"/>
                  <a:pt x="1114425" y="1225341"/>
                </a:cubicBezTo>
                <a:lnTo>
                  <a:pt x="1090612" y="1244391"/>
                </a:lnTo>
                <a:lnTo>
                  <a:pt x="1028700" y="1220578"/>
                </a:lnTo>
                <a:cubicBezTo>
                  <a:pt x="1038596" y="1136463"/>
                  <a:pt x="1038225" y="1166789"/>
                  <a:pt x="1038225" y="1130091"/>
                </a:cubicBezTo>
                <a:lnTo>
                  <a:pt x="1019175" y="1001503"/>
                </a:lnTo>
                <a:cubicBezTo>
                  <a:pt x="1029199" y="906280"/>
                  <a:pt x="998371" y="911016"/>
                  <a:pt x="1042987" y="911016"/>
                </a:cubicBezTo>
                <a:lnTo>
                  <a:pt x="1143000" y="777666"/>
                </a:lnTo>
                <a:cubicBezTo>
                  <a:pt x="1146411" y="773069"/>
                  <a:pt x="1152525" y="763378"/>
                  <a:pt x="1152525" y="763378"/>
                </a:cubicBezTo>
                <a:lnTo>
                  <a:pt x="1233487" y="630028"/>
                </a:lnTo>
                <a:cubicBezTo>
                  <a:pt x="1192617" y="575535"/>
                  <a:pt x="1212867" y="580781"/>
                  <a:pt x="1200150" y="606216"/>
                </a:cubicBezTo>
                <a:cubicBezTo>
                  <a:pt x="1189744" y="627028"/>
                  <a:pt x="1190625" y="613336"/>
                  <a:pt x="1190625" y="625266"/>
                </a:cubicBezTo>
                <a:lnTo>
                  <a:pt x="1119187" y="625266"/>
                </a:lnTo>
                <a:cubicBezTo>
                  <a:pt x="1065516" y="586232"/>
                  <a:pt x="1066800" y="608758"/>
                  <a:pt x="1066800" y="582403"/>
                </a:cubicBezTo>
                <a:lnTo>
                  <a:pt x="1038225" y="501441"/>
                </a:lnTo>
                <a:lnTo>
                  <a:pt x="952500" y="368091"/>
                </a:lnTo>
                <a:lnTo>
                  <a:pt x="914400" y="220453"/>
                </a:lnTo>
                <a:lnTo>
                  <a:pt x="933450" y="187116"/>
                </a:lnTo>
                <a:lnTo>
                  <a:pt x="876300" y="125203"/>
                </a:lnTo>
                <a:lnTo>
                  <a:pt x="814387" y="158541"/>
                </a:lnTo>
                <a:lnTo>
                  <a:pt x="676275" y="110916"/>
                </a:lnTo>
                <a:lnTo>
                  <a:pt x="642937" y="182353"/>
                </a:lnTo>
                <a:lnTo>
                  <a:pt x="533400" y="125203"/>
                </a:lnTo>
                <a:lnTo>
                  <a:pt x="471487" y="77578"/>
                </a:lnTo>
                <a:cubicBezTo>
                  <a:pt x="520080" y="14408"/>
                  <a:pt x="519112" y="41703"/>
                  <a:pt x="519112" y="10903"/>
                </a:cubicBezTo>
                <a:cubicBezTo>
                  <a:pt x="470051" y="0"/>
                  <a:pt x="490886" y="1378"/>
                  <a:pt x="457200" y="1378"/>
                </a:cubicBezTo>
                <a:cubicBezTo>
                  <a:pt x="374759" y="16836"/>
                  <a:pt x="406843" y="15666"/>
                  <a:pt x="361950" y="15666"/>
                </a:cubicBezTo>
                <a:lnTo>
                  <a:pt x="276225" y="49003"/>
                </a:lnTo>
                <a:lnTo>
                  <a:pt x="185737" y="29953"/>
                </a:lnTo>
                <a:close/>
              </a:path>
            </a:pathLst>
          </a:custGeom>
          <a:solidFill>
            <a:srgbClr val="CC3300">
              <a:alpha val="81000"/>
            </a:srgb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6" name="Naslov 3"/>
          <p:cNvSpPr txBox="1">
            <a:spLocks/>
          </p:cNvSpPr>
          <p:nvPr/>
        </p:nvSpPr>
        <p:spPr>
          <a:xfrm>
            <a:off x="5589504" y="3390578"/>
            <a:ext cx="1214437" cy="2857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hr-HR" sz="1200" dirty="0">
                <a:latin typeface="+mj-lt"/>
                <a:ea typeface="+mj-ea"/>
                <a:cs typeface="+mj-cs"/>
              </a:rPr>
              <a:t>Sjeverna polutka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51085" y="4420551"/>
            <a:ext cx="6500812" cy="2143125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9" name="Naslov 3"/>
          <p:cNvSpPr txBox="1">
            <a:spLocks/>
          </p:cNvSpPr>
          <p:nvPr/>
        </p:nvSpPr>
        <p:spPr>
          <a:xfrm>
            <a:off x="5640224" y="4619637"/>
            <a:ext cx="1214437" cy="2444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hr-HR" sz="1200" dirty="0">
                <a:latin typeface="+mj-lt"/>
                <a:ea typeface="+mj-ea"/>
                <a:cs typeface="+mj-cs"/>
              </a:rPr>
              <a:t>Južna polutka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99651" y="1954871"/>
            <a:ext cx="6500813" cy="2500312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5186694" y="1954871"/>
            <a:ext cx="3000375" cy="4643437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8226389" y="1941197"/>
            <a:ext cx="3500438" cy="4643437"/>
          </a:xfrm>
          <a:prstGeom prst="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5926151" y="4262915"/>
            <a:ext cx="46450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90331" y="4400900"/>
            <a:ext cx="6572250" cy="2857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Naslov 3"/>
          <p:cNvSpPr txBox="1">
            <a:spLocks/>
          </p:cNvSpPr>
          <p:nvPr/>
        </p:nvSpPr>
        <p:spPr>
          <a:xfrm>
            <a:off x="5724909" y="2054861"/>
            <a:ext cx="1263650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hr-HR" sz="1200" dirty="0">
                <a:latin typeface="+mj-lt"/>
                <a:ea typeface="+mj-ea"/>
                <a:cs typeface="+mj-cs"/>
              </a:rPr>
              <a:t>Zapadna polutka</a:t>
            </a:r>
          </a:p>
        </p:txBody>
      </p:sp>
      <p:sp>
        <p:nvSpPr>
          <p:cNvPr id="21" name="Naslov 3"/>
          <p:cNvSpPr txBox="1">
            <a:spLocks/>
          </p:cNvSpPr>
          <p:nvPr/>
        </p:nvSpPr>
        <p:spPr>
          <a:xfrm>
            <a:off x="9154153" y="2103374"/>
            <a:ext cx="1474788" cy="285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hr-HR" sz="1200" dirty="0">
                <a:latin typeface="+mj-lt"/>
                <a:ea typeface="+mj-ea"/>
                <a:cs typeface="+mj-cs"/>
              </a:rPr>
              <a:t>Istočna polutka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63916" y="4441388"/>
            <a:ext cx="6500812" cy="1143000"/>
          </a:xfrm>
          <a:prstGeom prst="rect">
            <a:avLst/>
          </a:prstGeom>
          <a:solidFill>
            <a:schemeClr val="accent2">
              <a:lumMod val="60000"/>
              <a:lumOff val="40000"/>
              <a:alpha val="46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5" name="Rectangle 24"/>
          <p:cNvSpPr/>
          <p:nvPr/>
        </p:nvSpPr>
        <p:spPr>
          <a:xfrm>
            <a:off x="5239744" y="2802788"/>
            <a:ext cx="6500812" cy="1143000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7" name="Rectangle 26"/>
          <p:cNvSpPr/>
          <p:nvPr/>
        </p:nvSpPr>
        <p:spPr>
          <a:xfrm>
            <a:off x="5217748" y="5028566"/>
            <a:ext cx="6500812" cy="1143000"/>
          </a:xfrm>
          <a:prstGeom prst="rect">
            <a:avLst/>
          </a:prstGeom>
          <a:solidFill>
            <a:srgbClr val="FFC000">
              <a:alpha val="46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804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15" grpId="0" animBg="1"/>
      <p:bldP spid="15" grpId="1" animBg="1"/>
      <p:bldP spid="22" grpId="0" animBg="1"/>
      <p:bldP spid="22" grpId="1" animBg="1"/>
      <p:bldP spid="20" grpId="0" animBg="1"/>
      <p:bldP spid="20" grpId="1" animBg="1"/>
      <p:bldP spid="23" grpId="0" animBg="1"/>
      <p:bldP spid="23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9345"/>
            <a:ext cx="8229600" cy="8747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Položaj Afrike</a:t>
            </a:r>
            <a:endParaRPr lang="hr-HR" b="1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638698"/>
            <a:ext cx="6643687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6901680" y="2222705"/>
            <a:ext cx="2466975" cy="3492500"/>
          </a:xfrm>
          <a:custGeom>
            <a:avLst/>
            <a:gdLst>
              <a:gd name="connsiteX0" fmla="*/ 2035519 w 2467319"/>
              <a:gd name="connsiteY0" fmla="*/ 0 h 3492500"/>
              <a:gd name="connsiteX1" fmla="*/ 1413219 w 2467319"/>
              <a:gd name="connsiteY1" fmla="*/ 457200 h 3492500"/>
              <a:gd name="connsiteX2" fmla="*/ 1222719 w 2467319"/>
              <a:gd name="connsiteY2" fmla="*/ 266700 h 3492500"/>
              <a:gd name="connsiteX3" fmla="*/ 1032219 w 2467319"/>
              <a:gd name="connsiteY3" fmla="*/ 406400 h 3492500"/>
              <a:gd name="connsiteX4" fmla="*/ 956019 w 2467319"/>
              <a:gd name="connsiteY4" fmla="*/ 533400 h 3492500"/>
              <a:gd name="connsiteX5" fmla="*/ 613119 w 2467319"/>
              <a:gd name="connsiteY5" fmla="*/ 533400 h 3492500"/>
              <a:gd name="connsiteX6" fmla="*/ 702019 w 2467319"/>
              <a:gd name="connsiteY6" fmla="*/ 698500 h 3492500"/>
              <a:gd name="connsiteX7" fmla="*/ 765519 w 2467319"/>
              <a:gd name="connsiteY7" fmla="*/ 812800 h 3492500"/>
              <a:gd name="connsiteX8" fmla="*/ 587719 w 2467319"/>
              <a:gd name="connsiteY8" fmla="*/ 838200 h 3492500"/>
              <a:gd name="connsiteX9" fmla="*/ 575019 w 2467319"/>
              <a:gd name="connsiteY9" fmla="*/ 990600 h 3492500"/>
              <a:gd name="connsiteX10" fmla="*/ 371819 w 2467319"/>
              <a:gd name="connsiteY10" fmla="*/ 1193800 h 3492500"/>
              <a:gd name="connsiteX11" fmla="*/ 321019 w 2467319"/>
              <a:gd name="connsiteY11" fmla="*/ 1422400 h 3492500"/>
              <a:gd name="connsiteX12" fmla="*/ 282919 w 2467319"/>
              <a:gd name="connsiteY12" fmla="*/ 1422400 h 3492500"/>
              <a:gd name="connsiteX13" fmla="*/ 143219 w 2467319"/>
              <a:gd name="connsiteY13" fmla="*/ 1397000 h 3492500"/>
              <a:gd name="connsiteX14" fmla="*/ 16219 w 2467319"/>
              <a:gd name="connsiteY14" fmla="*/ 1485900 h 3492500"/>
              <a:gd name="connsiteX15" fmla="*/ 67019 w 2467319"/>
              <a:gd name="connsiteY15" fmla="*/ 1651000 h 3492500"/>
              <a:gd name="connsiteX16" fmla="*/ 194019 w 2467319"/>
              <a:gd name="connsiteY16" fmla="*/ 1524000 h 3492500"/>
              <a:gd name="connsiteX17" fmla="*/ 168619 w 2467319"/>
              <a:gd name="connsiteY17" fmla="*/ 1638300 h 3492500"/>
              <a:gd name="connsiteX18" fmla="*/ 257519 w 2467319"/>
              <a:gd name="connsiteY18" fmla="*/ 1739900 h 3492500"/>
              <a:gd name="connsiteX19" fmla="*/ 282919 w 2467319"/>
              <a:gd name="connsiteY19" fmla="*/ 1803400 h 3492500"/>
              <a:gd name="connsiteX20" fmla="*/ 321019 w 2467319"/>
              <a:gd name="connsiteY20" fmla="*/ 1841500 h 3492500"/>
              <a:gd name="connsiteX21" fmla="*/ 422619 w 2467319"/>
              <a:gd name="connsiteY21" fmla="*/ 1752600 h 3492500"/>
              <a:gd name="connsiteX22" fmla="*/ 587719 w 2467319"/>
              <a:gd name="connsiteY22" fmla="*/ 1816100 h 3492500"/>
              <a:gd name="connsiteX23" fmla="*/ 778219 w 2467319"/>
              <a:gd name="connsiteY23" fmla="*/ 1905000 h 3492500"/>
              <a:gd name="connsiteX24" fmla="*/ 854419 w 2467319"/>
              <a:gd name="connsiteY24" fmla="*/ 2082800 h 3492500"/>
              <a:gd name="connsiteX25" fmla="*/ 1083019 w 2467319"/>
              <a:gd name="connsiteY25" fmla="*/ 2146300 h 3492500"/>
              <a:gd name="connsiteX26" fmla="*/ 1108419 w 2467319"/>
              <a:gd name="connsiteY26" fmla="*/ 2171700 h 3492500"/>
              <a:gd name="connsiteX27" fmla="*/ 1121119 w 2467319"/>
              <a:gd name="connsiteY27" fmla="*/ 2286000 h 3492500"/>
              <a:gd name="connsiteX28" fmla="*/ 1019519 w 2467319"/>
              <a:gd name="connsiteY28" fmla="*/ 2540000 h 3492500"/>
              <a:gd name="connsiteX29" fmla="*/ 968719 w 2467319"/>
              <a:gd name="connsiteY29" fmla="*/ 2578100 h 3492500"/>
              <a:gd name="connsiteX30" fmla="*/ 816319 w 2467319"/>
              <a:gd name="connsiteY30" fmla="*/ 2755900 h 3492500"/>
              <a:gd name="connsiteX31" fmla="*/ 727419 w 2467319"/>
              <a:gd name="connsiteY31" fmla="*/ 2819400 h 3492500"/>
              <a:gd name="connsiteX32" fmla="*/ 651219 w 2467319"/>
              <a:gd name="connsiteY32" fmla="*/ 3048000 h 3492500"/>
              <a:gd name="connsiteX33" fmla="*/ 536919 w 2467319"/>
              <a:gd name="connsiteY33" fmla="*/ 3251200 h 3492500"/>
              <a:gd name="connsiteX34" fmla="*/ 511519 w 2467319"/>
              <a:gd name="connsiteY34" fmla="*/ 3403600 h 3492500"/>
              <a:gd name="connsiteX35" fmla="*/ 511519 w 2467319"/>
              <a:gd name="connsiteY35" fmla="*/ 3492500 h 3492500"/>
              <a:gd name="connsiteX36" fmla="*/ 2124419 w 2467319"/>
              <a:gd name="connsiteY36" fmla="*/ 3429000 h 3492500"/>
              <a:gd name="connsiteX37" fmla="*/ 2111719 w 2467319"/>
              <a:gd name="connsiteY37" fmla="*/ 2794000 h 3492500"/>
              <a:gd name="connsiteX38" fmla="*/ 2048219 w 2467319"/>
              <a:gd name="connsiteY38" fmla="*/ 2743200 h 3492500"/>
              <a:gd name="connsiteX39" fmla="*/ 1984719 w 2467319"/>
              <a:gd name="connsiteY39" fmla="*/ 2552700 h 3492500"/>
              <a:gd name="connsiteX40" fmla="*/ 1959319 w 2467319"/>
              <a:gd name="connsiteY40" fmla="*/ 2349500 h 3492500"/>
              <a:gd name="connsiteX41" fmla="*/ 1997419 w 2467319"/>
              <a:gd name="connsiteY41" fmla="*/ 2260600 h 3492500"/>
              <a:gd name="connsiteX42" fmla="*/ 1959319 w 2467319"/>
              <a:gd name="connsiteY42" fmla="*/ 2120900 h 3492500"/>
              <a:gd name="connsiteX43" fmla="*/ 1959319 w 2467319"/>
              <a:gd name="connsiteY43" fmla="*/ 2120900 h 3492500"/>
              <a:gd name="connsiteX44" fmla="*/ 1946619 w 2467319"/>
              <a:gd name="connsiteY44" fmla="*/ 1905000 h 3492500"/>
              <a:gd name="connsiteX45" fmla="*/ 1794219 w 2467319"/>
              <a:gd name="connsiteY45" fmla="*/ 1917700 h 3492500"/>
              <a:gd name="connsiteX46" fmla="*/ 1641819 w 2467319"/>
              <a:gd name="connsiteY46" fmla="*/ 1930400 h 3492500"/>
              <a:gd name="connsiteX47" fmla="*/ 1476719 w 2467319"/>
              <a:gd name="connsiteY47" fmla="*/ 1816100 h 3492500"/>
              <a:gd name="connsiteX48" fmla="*/ 1464019 w 2467319"/>
              <a:gd name="connsiteY48" fmla="*/ 1587500 h 3492500"/>
              <a:gd name="connsiteX49" fmla="*/ 1552919 w 2467319"/>
              <a:gd name="connsiteY49" fmla="*/ 1333500 h 3492500"/>
              <a:gd name="connsiteX50" fmla="*/ 1654519 w 2467319"/>
              <a:gd name="connsiteY50" fmla="*/ 1206500 h 3492500"/>
              <a:gd name="connsiteX51" fmla="*/ 1832319 w 2467319"/>
              <a:gd name="connsiteY51" fmla="*/ 1193800 h 3492500"/>
              <a:gd name="connsiteX52" fmla="*/ 1959319 w 2467319"/>
              <a:gd name="connsiteY52" fmla="*/ 1231900 h 3492500"/>
              <a:gd name="connsiteX53" fmla="*/ 2073619 w 2467319"/>
              <a:gd name="connsiteY53" fmla="*/ 1282700 h 3492500"/>
              <a:gd name="connsiteX54" fmla="*/ 2149819 w 2467319"/>
              <a:gd name="connsiteY54" fmla="*/ 1244600 h 3492500"/>
              <a:gd name="connsiteX55" fmla="*/ 2213319 w 2467319"/>
              <a:gd name="connsiteY55" fmla="*/ 1308100 h 3492500"/>
              <a:gd name="connsiteX56" fmla="*/ 2340319 w 2467319"/>
              <a:gd name="connsiteY56" fmla="*/ 1308100 h 3492500"/>
              <a:gd name="connsiteX57" fmla="*/ 2378419 w 2467319"/>
              <a:gd name="connsiteY57" fmla="*/ 1231900 h 3492500"/>
              <a:gd name="connsiteX58" fmla="*/ 2264119 w 2467319"/>
              <a:gd name="connsiteY58" fmla="*/ 1168400 h 3492500"/>
              <a:gd name="connsiteX59" fmla="*/ 2264119 w 2467319"/>
              <a:gd name="connsiteY59" fmla="*/ 1054100 h 3492500"/>
              <a:gd name="connsiteX60" fmla="*/ 2467319 w 2467319"/>
              <a:gd name="connsiteY60" fmla="*/ 1028700 h 3492500"/>
              <a:gd name="connsiteX61" fmla="*/ 2467319 w 2467319"/>
              <a:gd name="connsiteY61" fmla="*/ 1028700 h 3492500"/>
              <a:gd name="connsiteX62" fmla="*/ 2378419 w 2467319"/>
              <a:gd name="connsiteY62" fmla="*/ 927100 h 3492500"/>
              <a:gd name="connsiteX63" fmla="*/ 2302219 w 2467319"/>
              <a:gd name="connsiteY63" fmla="*/ 977900 h 3492500"/>
              <a:gd name="connsiteX64" fmla="*/ 2200619 w 2467319"/>
              <a:gd name="connsiteY64" fmla="*/ 1079500 h 3492500"/>
              <a:gd name="connsiteX65" fmla="*/ 2187919 w 2467319"/>
              <a:gd name="connsiteY65" fmla="*/ 1155700 h 3492500"/>
              <a:gd name="connsiteX66" fmla="*/ 2187919 w 2467319"/>
              <a:gd name="connsiteY66" fmla="*/ 1155700 h 3492500"/>
              <a:gd name="connsiteX67" fmla="*/ 2111719 w 2467319"/>
              <a:gd name="connsiteY67" fmla="*/ 1016000 h 3492500"/>
              <a:gd name="connsiteX68" fmla="*/ 1984719 w 2467319"/>
              <a:gd name="connsiteY68" fmla="*/ 990600 h 3492500"/>
              <a:gd name="connsiteX69" fmla="*/ 2086319 w 2467319"/>
              <a:gd name="connsiteY69" fmla="*/ 1104900 h 3492500"/>
              <a:gd name="connsiteX70" fmla="*/ 2048219 w 2467319"/>
              <a:gd name="connsiteY70" fmla="*/ 1193800 h 3492500"/>
              <a:gd name="connsiteX71" fmla="*/ 2010119 w 2467319"/>
              <a:gd name="connsiteY71" fmla="*/ 1104900 h 3492500"/>
              <a:gd name="connsiteX72" fmla="*/ 1997419 w 2467319"/>
              <a:gd name="connsiteY72" fmla="*/ 1028700 h 3492500"/>
              <a:gd name="connsiteX73" fmla="*/ 1895819 w 2467319"/>
              <a:gd name="connsiteY73" fmla="*/ 1016000 h 3492500"/>
              <a:gd name="connsiteX74" fmla="*/ 1794219 w 2467319"/>
              <a:gd name="connsiteY74" fmla="*/ 1066800 h 3492500"/>
              <a:gd name="connsiteX75" fmla="*/ 1730719 w 2467319"/>
              <a:gd name="connsiteY75" fmla="*/ 1181100 h 3492500"/>
              <a:gd name="connsiteX76" fmla="*/ 1629119 w 2467319"/>
              <a:gd name="connsiteY76" fmla="*/ 1143000 h 3492500"/>
              <a:gd name="connsiteX77" fmla="*/ 1591019 w 2467319"/>
              <a:gd name="connsiteY77" fmla="*/ 1054100 h 3492500"/>
              <a:gd name="connsiteX78" fmla="*/ 1730719 w 2467319"/>
              <a:gd name="connsiteY78" fmla="*/ 990600 h 3492500"/>
              <a:gd name="connsiteX79" fmla="*/ 1756119 w 2467319"/>
              <a:gd name="connsiteY79" fmla="*/ 901700 h 3492500"/>
              <a:gd name="connsiteX80" fmla="*/ 1768819 w 2467319"/>
              <a:gd name="connsiteY80" fmla="*/ 800100 h 3492500"/>
              <a:gd name="connsiteX81" fmla="*/ 1883119 w 2467319"/>
              <a:gd name="connsiteY81" fmla="*/ 673100 h 3492500"/>
              <a:gd name="connsiteX82" fmla="*/ 1946619 w 2467319"/>
              <a:gd name="connsiteY82" fmla="*/ 635000 h 3492500"/>
              <a:gd name="connsiteX83" fmla="*/ 1997419 w 2467319"/>
              <a:gd name="connsiteY83" fmla="*/ 723900 h 3492500"/>
              <a:gd name="connsiteX84" fmla="*/ 2137119 w 2467319"/>
              <a:gd name="connsiteY84" fmla="*/ 635000 h 3492500"/>
              <a:gd name="connsiteX85" fmla="*/ 2200619 w 2467319"/>
              <a:gd name="connsiteY85" fmla="*/ 546100 h 3492500"/>
              <a:gd name="connsiteX86" fmla="*/ 2175219 w 2467319"/>
              <a:gd name="connsiteY86" fmla="*/ 469900 h 3492500"/>
              <a:gd name="connsiteX87" fmla="*/ 2187919 w 2467319"/>
              <a:gd name="connsiteY87" fmla="*/ 355600 h 3492500"/>
              <a:gd name="connsiteX88" fmla="*/ 2099019 w 2467319"/>
              <a:gd name="connsiteY88" fmla="*/ 469900 h 3492500"/>
              <a:gd name="connsiteX89" fmla="*/ 2073619 w 2467319"/>
              <a:gd name="connsiteY89" fmla="*/ 584200 h 3492500"/>
              <a:gd name="connsiteX90" fmla="*/ 2048219 w 2467319"/>
              <a:gd name="connsiteY90" fmla="*/ 622300 h 3492500"/>
              <a:gd name="connsiteX91" fmla="*/ 2022819 w 2467319"/>
              <a:gd name="connsiteY91" fmla="*/ 698500 h 3492500"/>
              <a:gd name="connsiteX92" fmla="*/ 1972019 w 2467319"/>
              <a:gd name="connsiteY92" fmla="*/ 596900 h 3492500"/>
              <a:gd name="connsiteX93" fmla="*/ 1972019 w 2467319"/>
              <a:gd name="connsiteY93" fmla="*/ 596900 h 3492500"/>
              <a:gd name="connsiteX94" fmla="*/ 1870419 w 2467319"/>
              <a:gd name="connsiteY94" fmla="*/ 508000 h 3492500"/>
              <a:gd name="connsiteX95" fmla="*/ 1895819 w 2467319"/>
              <a:gd name="connsiteY95" fmla="*/ 381000 h 3492500"/>
              <a:gd name="connsiteX96" fmla="*/ 2010119 w 2467319"/>
              <a:gd name="connsiteY96" fmla="*/ 266700 h 3492500"/>
              <a:gd name="connsiteX97" fmla="*/ 2149819 w 2467319"/>
              <a:gd name="connsiteY97" fmla="*/ 203200 h 3492500"/>
              <a:gd name="connsiteX98" fmla="*/ 2289519 w 2467319"/>
              <a:gd name="connsiteY98" fmla="*/ 177800 h 3492500"/>
              <a:gd name="connsiteX99" fmla="*/ 2035519 w 2467319"/>
              <a:gd name="connsiteY99" fmla="*/ 0 h 3492500"/>
              <a:gd name="connsiteX0" fmla="*/ 2035519 w 2467319"/>
              <a:gd name="connsiteY0" fmla="*/ 0 h 3492500"/>
              <a:gd name="connsiteX1" fmla="*/ 1413219 w 2467319"/>
              <a:gd name="connsiteY1" fmla="*/ 457200 h 3492500"/>
              <a:gd name="connsiteX2" fmla="*/ 1222719 w 2467319"/>
              <a:gd name="connsiteY2" fmla="*/ 266700 h 3492500"/>
              <a:gd name="connsiteX3" fmla="*/ 1032219 w 2467319"/>
              <a:gd name="connsiteY3" fmla="*/ 406400 h 3492500"/>
              <a:gd name="connsiteX4" fmla="*/ 956019 w 2467319"/>
              <a:gd name="connsiteY4" fmla="*/ 533400 h 3492500"/>
              <a:gd name="connsiteX5" fmla="*/ 613119 w 2467319"/>
              <a:gd name="connsiteY5" fmla="*/ 533400 h 3492500"/>
              <a:gd name="connsiteX6" fmla="*/ 702019 w 2467319"/>
              <a:gd name="connsiteY6" fmla="*/ 698500 h 3492500"/>
              <a:gd name="connsiteX7" fmla="*/ 765519 w 2467319"/>
              <a:gd name="connsiteY7" fmla="*/ 812800 h 3492500"/>
              <a:gd name="connsiteX8" fmla="*/ 587719 w 2467319"/>
              <a:gd name="connsiteY8" fmla="*/ 838200 h 3492500"/>
              <a:gd name="connsiteX9" fmla="*/ 575019 w 2467319"/>
              <a:gd name="connsiteY9" fmla="*/ 990600 h 3492500"/>
              <a:gd name="connsiteX10" fmla="*/ 371819 w 2467319"/>
              <a:gd name="connsiteY10" fmla="*/ 1193800 h 3492500"/>
              <a:gd name="connsiteX11" fmla="*/ 321019 w 2467319"/>
              <a:gd name="connsiteY11" fmla="*/ 1422400 h 3492500"/>
              <a:gd name="connsiteX12" fmla="*/ 282919 w 2467319"/>
              <a:gd name="connsiteY12" fmla="*/ 1422400 h 3492500"/>
              <a:gd name="connsiteX13" fmla="*/ 143219 w 2467319"/>
              <a:gd name="connsiteY13" fmla="*/ 1397000 h 3492500"/>
              <a:gd name="connsiteX14" fmla="*/ 16219 w 2467319"/>
              <a:gd name="connsiteY14" fmla="*/ 1485900 h 3492500"/>
              <a:gd name="connsiteX15" fmla="*/ 67019 w 2467319"/>
              <a:gd name="connsiteY15" fmla="*/ 1651000 h 3492500"/>
              <a:gd name="connsiteX16" fmla="*/ 194019 w 2467319"/>
              <a:gd name="connsiteY16" fmla="*/ 1524000 h 3492500"/>
              <a:gd name="connsiteX17" fmla="*/ 168619 w 2467319"/>
              <a:gd name="connsiteY17" fmla="*/ 1638300 h 3492500"/>
              <a:gd name="connsiteX18" fmla="*/ 257519 w 2467319"/>
              <a:gd name="connsiteY18" fmla="*/ 1739900 h 3492500"/>
              <a:gd name="connsiteX19" fmla="*/ 282919 w 2467319"/>
              <a:gd name="connsiteY19" fmla="*/ 1803400 h 3492500"/>
              <a:gd name="connsiteX20" fmla="*/ 321019 w 2467319"/>
              <a:gd name="connsiteY20" fmla="*/ 1841500 h 3492500"/>
              <a:gd name="connsiteX21" fmla="*/ 422619 w 2467319"/>
              <a:gd name="connsiteY21" fmla="*/ 1752600 h 3492500"/>
              <a:gd name="connsiteX22" fmla="*/ 587719 w 2467319"/>
              <a:gd name="connsiteY22" fmla="*/ 1816100 h 3492500"/>
              <a:gd name="connsiteX23" fmla="*/ 778219 w 2467319"/>
              <a:gd name="connsiteY23" fmla="*/ 1905000 h 3492500"/>
              <a:gd name="connsiteX24" fmla="*/ 854419 w 2467319"/>
              <a:gd name="connsiteY24" fmla="*/ 2082800 h 3492500"/>
              <a:gd name="connsiteX25" fmla="*/ 1083019 w 2467319"/>
              <a:gd name="connsiteY25" fmla="*/ 2146300 h 3492500"/>
              <a:gd name="connsiteX26" fmla="*/ 1108419 w 2467319"/>
              <a:gd name="connsiteY26" fmla="*/ 2171700 h 3492500"/>
              <a:gd name="connsiteX27" fmla="*/ 1121119 w 2467319"/>
              <a:gd name="connsiteY27" fmla="*/ 2286000 h 3492500"/>
              <a:gd name="connsiteX28" fmla="*/ 1019519 w 2467319"/>
              <a:gd name="connsiteY28" fmla="*/ 2540000 h 3492500"/>
              <a:gd name="connsiteX29" fmla="*/ 968719 w 2467319"/>
              <a:gd name="connsiteY29" fmla="*/ 2578100 h 3492500"/>
              <a:gd name="connsiteX30" fmla="*/ 816319 w 2467319"/>
              <a:gd name="connsiteY30" fmla="*/ 2755900 h 3492500"/>
              <a:gd name="connsiteX31" fmla="*/ 727419 w 2467319"/>
              <a:gd name="connsiteY31" fmla="*/ 2819400 h 3492500"/>
              <a:gd name="connsiteX32" fmla="*/ 651219 w 2467319"/>
              <a:gd name="connsiteY32" fmla="*/ 3048000 h 3492500"/>
              <a:gd name="connsiteX33" fmla="*/ 536919 w 2467319"/>
              <a:gd name="connsiteY33" fmla="*/ 3251200 h 3492500"/>
              <a:gd name="connsiteX34" fmla="*/ 511519 w 2467319"/>
              <a:gd name="connsiteY34" fmla="*/ 3403600 h 3492500"/>
              <a:gd name="connsiteX35" fmla="*/ 511519 w 2467319"/>
              <a:gd name="connsiteY35" fmla="*/ 3492500 h 3492500"/>
              <a:gd name="connsiteX36" fmla="*/ 2124419 w 2467319"/>
              <a:gd name="connsiteY36" fmla="*/ 3429000 h 3492500"/>
              <a:gd name="connsiteX37" fmla="*/ 2111719 w 2467319"/>
              <a:gd name="connsiteY37" fmla="*/ 2794000 h 3492500"/>
              <a:gd name="connsiteX38" fmla="*/ 2048219 w 2467319"/>
              <a:gd name="connsiteY38" fmla="*/ 2743200 h 3492500"/>
              <a:gd name="connsiteX39" fmla="*/ 1984719 w 2467319"/>
              <a:gd name="connsiteY39" fmla="*/ 2552700 h 3492500"/>
              <a:gd name="connsiteX40" fmla="*/ 1959319 w 2467319"/>
              <a:gd name="connsiteY40" fmla="*/ 2349500 h 3492500"/>
              <a:gd name="connsiteX41" fmla="*/ 1997419 w 2467319"/>
              <a:gd name="connsiteY41" fmla="*/ 2260600 h 3492500"/>
              <a:gd name="connsiteX42" fmla="*/ 1959319 w 2467319"/>
              <a:gd name="connsiteY42" fmla="*/ 2120900 h 3492500"/>
              <a:gd name="connsiteX43" fmla="*/ 1959319 w 2467319"/>
              <a:gd name="connsiteY43" fmla="*/ 2120900 h 3492500"/>
              <a:gd name="connsiteX44" fmla="*/ 1946619 w 2467319"/>
              <a:gd name="connsiteY44" fmla="*/ 1905000 h 3492500"/>
              <a:gd name="connsiteX45" fmla="*/ 1794219 w 2467319"/>
              <a:gd name="connsiteY45" fmla="*/ 1917700 h 3492500"/>
              <a:gd name="connsiteX46" fmla="*/ 1641819 w 2467319"/>
              <a:gd name="connsiteY46" fmla="*/ 1930400 h 3492500"/>
              <a:gd name="connsiteX47" fmla="*/ 1476719 w 2467319"/>
              <a:gd name="connsiteY47" fmla="*/ 1816100 h 3492500"/>
              <a:gd name="connsiteX48" fmla="*/ 1464019 w 2467319"/>
              <a:gd name="connsiteY48" fmla="*/ 1587500 h 3492500"/>
              <a:gd name="connsiteX49" fmla="*/ 1552919 w 2467319"/>
              <a:gd name="connsiteY49" fmla="*/ 1333500 h 3492500"/>
              <a:gd name="connsiteX50" fmla="*/ 1654519 w 2467319"/>
              <a:gd name="connsiteY50" fmla="*/ 1206500 h 3492500"/>
              <a:gd name="connsiteX51" fmla="*/ 1832319 w 2467319"/>
              <a:gd name="connsiteY51" fmla="*/ 1193800 h 3492500"/>
              <a:gd name="connsiteX52" fmla="*/ 1959319 w 2467319"/>
              <a:gd name="connsiteY52" fmla="*/ 1231900 h 3492500"/>
              <a:gd name="connsiteX53" fmla="*/ 2073619 w 2467319"/>
              <a:gd name="connsiteY53" fmla="*/ 1282700 h 3492500"/>
              <a:gd name="connsiteX54" fmla="*/ 2149819 w 2467319"/>
              <a:gd name="connsiteY54" fmla="*/ 1244600 h 3492500"/>
              <a:gd name="connsiteX55" fmla="*/ 2213319 w 2467319"/>
              <a:gd name="connsiteY55" fmla="*/ 1308100 h 3492500"/>
              <a:gd name="connsiteX56" fmla="*/ 2340319 w 2467319"/>
              <a:gd name="connsiteY56" fmla="*/ 1308100 h 3492500"/>
              <a:gd name="connsiteX57" fmla="*/ 2378419 w 2467319"/>
              <a:gd name="connsiteY57" fmla="*/ 1231900 h 3492500"/>
              <a:gd name="connsiteX58" fmla="*/ 2264119 w 2467319"/>
              <a:gd name="connsiteY58" fmla="*/ 1168400 h 3492500"/>
              <a:gd name="connsiteX59" fmla="*/ 2264119 w 2467319"/>
              <a:gd name="connsiteY59" fmla="*/ 1054100 h 3492500"/>
              <a:gd name="connsiteX60" fmla="*/ 2467319 w 2467319"/>
              <a:gd name="connsiteY60" fmla="*/ 1028700 h 3492500"/>
              <a:gd name="connsiteX61" fmla="*/ 2467319 w 2467319"/>
              <a:gd name="connsiteY61" fmla="*/ 1028700 h 3492500"/>
              <a:gd name="connsiteX62" fmla="*/ 2378419 w 2467319"/>
              <a:gd name="connsiteY62" fmla="*/ 927100 h 3492500"/>
              <a:gd name="connsiteX63" fmla="*/ 2302219 w 2467319"/>
              <a:gd name="connsiteY63" fmla="*/ 977900 h 3492500"/>
              <a:gd name="connsiteX64" fmla="*/ 2200619 w 2467319"/>
              <a:gd name="connsiteY64" fmla="*/ 1079500 h 3492500"/>
              <a:gd name="connsiteX65" fmla="*/ 2187919 w 2467319"/>
              <a:gd name="connsiteY65" fmla="*/ 1155700 h 3492500"/>
              <a:gd name="connsiteX66" fmla="*/ 2187919 w 2467319"/>
              <a:gd name="connsiteY66" fmla="*/ 1155700 h 3492500"/>
              <a:gd name="connsiteX67" fmla="*/ 2111719 w 2467319"/>
              <a:gd name="connsiteY67" fmla="*/ 1016000 h 3492500"/>
              <a:gd name="connsiteX68" fmla="*/ 1984719 w 2467319"/>
              <a:gd name="connsiteY68" fmla="*/ 990600 h 3492500"/>
              <a:gd name="connsiteX69" fmla="*/ 2086319 w 2467319"/>
              <a:gd name="connsiteY69" fmla="*/ 1104900 h 3492500"/>
              <a:gd name="connsiteX70" fmla="*/ 2048219 w 2467319"/>
              <a:gd name="connsiteY70" fmla="*/ 1193800 h 3492500"/>
              <a:gd name="connsiteX71" fmla="*/ 2010119 w 2467319"/>
              <a:gd name="connsiteY71" fmla="*/ 1104900 h 3492500"/>
              <a:gd name="connsiteX72" fmla="*/ 1997419 w 2467319"/>
              <a:gd name="connsiteY72" fmla="*/ 1028700 h 3492500"/>
              <a:gd name="connsiteX73" fmla="*/ 1895819 w 2467319"/>
              <a:gd name="connsiteY73" fmla="*/ 1016000 h 3492500"/>
              <a:gd name="connsiteX74" fmla="*/ 1794219 w 2467319"/>
              <a:gd name="connsiteY74" fmla="*/ 1066800 h 3492500"/>
              <a:gd name="connsiteX75" fmla="*/ 1730719 w 2467319"/>
              <a:gd name="connsiteY75" fmla="*/ 1181100 h 3492500"/>
              <a:gd name="connsiteX76" fmla="*/ 1629119 w 2467319"/>
              <a:gd name="connsiteY76" fmla="*/ 1143000 h 3492500"/>
              <a:gd name="connsiteX77" fmla="*/ 1591019 w 2467319"/>
              <a:gd name="connsiteY77" fmla="*/ 1054100 h 3492500"/>
              <a:gd name="connsiteX78" fmla="*/ 1730719 w 2467319"/>
              <a:gd name="connsiteY78" fmla="*/ 990600 h 3492500"/>
              <a:gd name="connsiteX79" fmla="*/ 1756119 w 2467319"/>
              <a:gd name="connsiteY79" fmla="*/ 901700 h 3492500"/>
              <a:gd name="connsiteX80" fmla="*/ 1768819 w 2467319"/>
              <a:gd name="connsiteY80" fmla="*/ 800100 h 3492500"/>
              <a:gd name="connsiteX81" fmla="*/ 1883119 w 2467319"/>
              <a:gd name="connsiteY81" fmla="*/ 673100 h 3492500"/>
              <a:gd name="connsiteX82" fmla="*/ 1946619 w 2467319"/>
              <a:gd name="connsiteY82" fmla="*/ 635000 h 3492500"/>
              <a:gd name="connsiteX83" fmla="*/ 1997419 w 2467319"/>
              <a:gd name="connsiteY83" fmla="*/ 723900 h 3492500"/>
              <a:gd name="connsiteX84" fmla="*/ 2137119 w 2467319"/>
              <a:gd name="connsiteY84" fmla="*/ 635000 h 3492500"/>
              <a:gd name="connsiteX85" fmla="*/ 2200619 w 2467319"/>
              <a:gd name="connsiteY85" fmla="*/ 546100 h 3492500"/>
              <a:gd name="connsiteX86" fmla="*/ 2175219 w 2467319"/>
              <a:gd name="connsiteY86" fmla="*/ 469900 h 3492500"/>
              <a:gd name="connsiteX87" fmla="*/ 2187919 w 2467319"/>
              <a:gd name="connsiteY87" fmla="*/ 355600 h 3492500"/>
              <a:gd name="connsiteX88" fmla="*/ 2099019 w 2467319"/>
              <a:gd name="connsiteY88" fmla="*/ 469900 h 3492500"/>
              <a:gd name="connsiteX89" fmla="*/ 2073619 w 2467319"/>
              <a:gd name="connsiteY89" fmla="*/ 584200 h 3492500"/>
              <a:gd name="connsiteX90" fmla="*/ 2048219 w 2467319"/>
              <a:gd name="connsiteY90" fmla="*/ 622300 h 3492500"/>
              <a:gd name="connsiteX91" fmla="*/ 2022819 w 2467319"/>
              <a:gd name="connsiteY91" fmla="*/ 698500 h 3492500"/>
              <a:gd name="connsiteX92" fmla="*/ 1972019 w 2467319"/>
              <a:gd name="connsiteY92" fmla="*/ 596900 h 3492500"/>
              <a:gd name="connsiteX93" fmla="*/ 1972019 w 2467319"/>
              <a:gd name="connsiteY93" fmla="*/ 596900 h 3492500"/>
              <a:gd name="connsiteX94" fmla="*/ 1870419 w 2467319"/>
              <a:gd name="connsiteY94" fmla="*/ 508000 h 3492500"/>
              <a:gd name="connsiteX95" fmla="*/ 1895819 w 2467319"/>
              <a:gd name="connsiteY95" fmla="*/ 381000 h 3492500"/>
              <a:gd name="connsiteX96" fmla="*/ 2010119 w 2467319"/>
              <a:gd name="connsiteY96" fmla="*/ 266700 h 3492500"/>
              <a:gd name="connsiteX97" fmla="*/ 2149819 w 2467319"/>
              <a:gd name="connsiteY97" fmla="*/ 203200 h 3492500"/>
              <a:gd name="connsiteX98" fmla="*/ 2289519 w 2467319"/>
              <a:gd name="connsiteY98" fmla="*/ 177800 h 3492500"/>
              <a:gd name="connsiteX99" fmla="*/ 2035519 w 2467319"/>
              <a:gd name="connsiteY99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413219 w 2467319"/>
              <a:gd name="connsiteY2" fmla="*/ 457200 h 3492500"/>
              <a:gd name="connsiteX3" fmla="*/ 1222719 w 2467319"/>
              <a:gd name="connsiteY3" fmla="*/ 266700 h 3492500"/>
              <a:gd name="connsiteX4" fmla="*/ 1032219 w 2467319"/>
              <a:gd name="connsiteY4" fmla="*/ 406400 h 3492500"/>
              <a:gd name="connsiteX5" fmla="*/ 956019 w 2467319"/>
              <a:gd name="connsiteY5" fmla="*/ 533400 h 3492500"/>
              <a:gd name="connsiteX6" fmla="*/ 613119 w 2467319"/>
              <a:gd name="connsiteY6" fmla="*/ 533400 h 3492500"/>
              <a:gd name="connsiteX7" fmla="*/ 702019 w 2467319"/>
              <a:gd name="connsiteY7" fmla="*/ 698500 h 3492500"/>
              <a:gd name="connsiteX8" fmla="*/ 765519 w 2467319"/>
              <a:gd name="connsiteY8" fmla="*/ 812800 h 3492500"/>
              <a:gd name="connsiteX9" fmla="*/ 587719 w 2467319"/>
              <a:gd name="connsiteY9" fmla="*/ 838200 h 3492500"/>
              <a:gd name="connsiteX10" fmla="*/ 575019 w 2467319"/>
              <a:gd name="connsiteY10" fmla="*/ 990600 h 3492500"/>
              <a:gd name="connsiteX11" fmla="*/ 371819 w 2467319"/>
              <a:gd name="connsiteY11" fmla="*/ 1193800 h 3492500"/>
              <a:gd name="connsiteX12" fmla="*/ 321019 w 2467319"/>
              <a:gd name="connsiteY12" fmla="*/ 1422400 h 3492500"/>
              <a:gd name="connsiteX13" fmla="*/ 282919 w 2467319"/>
              <a:gd name="connsiteY13" fmla="*/ 1422400 h 3492500"/>
              <a:gd name="connsiteX14" fmla="*/ 143219 w 2467319"/>
              <a:gd name="connsiteY14" fmla="*/ 1397000 h 3492500"/>
              <a:gd name="connsiteX15" fmla="*/ 16219 w 2467319"/>
              <a:gd name="connsiteY15" fmla="*/ 1485900 h 3492500"/>
              <a:gd name="connsiteX16" fmla="*/ 67019 w 2467319"/>
              <a:gd name="connsiteY16" fmla="*/ 1651000 h 3492500"/>
              <a:gd name="connsiteX17" fmla="*/ 194019 w 2467319"/>
              <a:gd name="connsiteY17" fmla="*/ 1524000 h 3492500"/>
              <a:gd name="connsiteX18" fmla="*/ 168619 w 2467319"/>
              <a:gd name="connsiteY18" fmla="*/ 1638300 h 3492500"/>
              <a:gd name="connsiteX19" fmla="*/ 257519 w 2467319"/>
              <a:gd name="connsiteY19" fmla="*/ 1739900 h 3492500"/>
              <a:gd name="connsiteX20" fmla="*/ 282919 w 2467319"/>
              <a:gd name="connsiteY20" fmla="*/ 1803400 h 3492500"/>
              <a:gd name="connsiteX21" fmla="*/ 321019 w 2467319"/>
              <a:gd name="connsiteY21" fmla="*/ 1841500 h 3492500"/>
              <a:gd name="connsiteX22" fmla="*/ 422619 w 2467319"/>
              <a:gd name="connsiteY22" fmla="*/ 1752600 h 3492500"/>
              <a:gd name="connsiteX23" fmla="*/ 587719 w 2467319"/>
              <a:gd name="connsiteY23" fmla="*/ 1816100 h 3492500"/>
              <a:gd name="connsiteX24" fmla="*/ 778219 w 2467319"/>
              <a:gd name="connsiteY24" fmla="*/ 1905000 h 3492500"/>
              <a:gd name="connsiteX25" fmla="*/ 854419 w 2467319"/>
              <a:gd name="connsiteY25" fmla="*/ 2082800 h 3492500"/>
              <a:gd name="connsiteX26" fmla="*/ 1083019 w 2467319"/>
              <a:gd name="connsiteY26" fmla="*/ 2146300 h 3492500"/>
              <a:gd name="connsiteX27" fmla="*/ 1108419 w 2467319"/>
              <a:gd name="connsiteY27" fmla="*/ 2171700 h 3492500"/>
              <a:gd name="connsiteX28" fmla="*/ 1121119 w 2467319"/>
              <a:gd name="connsiteY28" fmla="*/ 2286000 h 3492500"/>
              <a:gd name="connsiteX29" fmla="*/ 1019519 w 2467319"/>
              <a:gd name="connsiteY29" fmla="*/ 2540000 h 3492500"/>
              <a:gd name="connsiteX30" fmla="*/ 968719 w 2467319"/>
              <a:gd name="connsiteY30" fmla="*/ 2578100 h 3492500"/>
              <a:gd name="connsiteX31" fmla="*/ 816319 w 2467319"/>
              <a:gd name="connsiteY31" fmla="*/ 2755900 h 3492500"/>
              <a:gd name="connsiteX32" fmla="*/ 727419 w 2467319"/>
              <a:gd name="connsiteY32" fmla="*/ 2819400 h 3492500"/>
              <a:gd name="connsiteX33" fmla="*/ 651219 w 2467319"/>
              <a:gd name="connsiteY33" fmla="*/ 3048000 h 3492500"/>
              <a:gd name="connsiteX34" fmla="*/ 536919 w 2467319"/>
              <a:gd name="connsiteY34" fmla="*/ 3251200 h 3492500"/>
              <a:gd name="connsiteX35" fmla="*/ 511519 w 2467319"/>
              <a:gd name="connsiteY35" fmla="*/ 3403600 h 3492500"/>
              <a:gd name="connsiteX36" fmla="*/ 511519 w 2467319"/>
              <a:gd name="connsiteY36" fmla="*/ 3492500 h 3492500"/>
              <a:gd name="connsiteX37" fmla="*/ 2124419 w 2467319"/>
              <a:gd name="connsiteY37" fmla="*/ 3429000 h 3492500"/>
              <a:gd name="connsiteX38" fmla="*/ 2111719 w 2467319"/>
              <a:gd name="connsiteY38" fmla="*/ 2794000 h 3492500"/>
              <a:gd name="connsiteX39" fmla="*/ 2048219 w 2467319"/>
              <a:gd name="connsiteY39" fmla="*/ 2743200 h 3492500"/>
              <a:gd name="connsiteX40" fmla="*/ 1984719 w 2467319"/>
              <a:gd name="connsiteY40" fmla="*/ 2552700 h 3492500"/>
              <a:gd name="connsiteX41" fmla="*/ 1959319 w 2467319"/>
              <a:gd name="connsiteY41" fmla="*/ 2349500 h 3492500"/>
              <a:gd name="connsiteX42" fmla="*/ 1997419 w 2467319"/>
              <a:gd name="connsiteY42" fmla="*/ 2260600 h 3492500"/>
              <a:gd name="connsiteX43" fmla="*/ 1959319 w 2467319"/>
              <a:gd name="connsiteY43" fmla="*/ 2120900 h 3492500"/>
              <a:gd name="connsiteX44" fmla="*/ 1959319 w 2467319"/>
              <a:gd name="connsiteY44" fmla="*/ 2120900 h 3492500"/>
              <a:gd name="connsiteX45" fmla="*/ 1946619 w 2467319"/>
              <a:gd name="connsiteY45" fmla="*/ 1905000 h 3492500"/>
              <a:gd name="connsiteX46" fmla="*/ 1794219 w 2467319"/>
              <a:gd name="connsiteY46" fmla="*/ 1917700 h 3492500"/>
              <a:gd name="connsiteX47" fmla="*/ 1641819 w 2467319"/>
              <a:gd name="connsiteY47" fmla="*/ 1930400 h 3492500"/>
              <a:gd name="connsiteX48" fmla="*/ 1476719 w 2467319"/>
              <a:gd name="connsiteY48" fmla="*/ 1816100 h 3492500"/>
              <a:gd name="connsiteX49" fmla="*/ 1464019 w 2467319"/>
              <a:gd name="connsiteY49" fmla="*/ 1587500 h 3492500"/>
              <a:gd name="connsiteX50" fmla="*/ 1552919 w 2467319"/>
              <a:gd name="connsiteY50" fmla="*/ 1333500 h 3492500"/>
              <a:gd name="connsiteX51" fmla="*/ 1654519 w 2467319"/>
              <a:gd name="connsiteY51" fmla="*/ 1206500 h 3492500"/>
              <a:gd name="connsiteX52" fmla="*/ 1832319 w 2467319"/>
              <a:gd name="connsiteY52" fmla="*/ 1193800 h 3492500"/>
              <a:gd name="connsiteX53" fmla="*/ 1959319 w 2467319"/>
              <a:gd name="connsiteY53" fmla="*/ 1231900 h 3492500"/>
              <a:gd name="connsiteX54" fmla="*/ 2073619 w 2467319"/>
              <a:gd name="connsiteY54" fmla="*/ 1282700 h 3492500"/>
              <a:gd name="connsiteX55" fmla="*/ 2149819 w 2467319"/>
              <a:gd name="connsiteY55" fmla="*/ 1244600 h 3492500"/>
              <a:gd name="connsiteX56" fmla="*/ 2213319 w 2467319"/>
              <a:gd name="connsiteY56" fmla="*/ 1308100 h 3492500"/>
              <a:gd name="connsiteX57" fmla="*/ 2340319 w 2467319"/>
              <a:gd name="connsiteY57" fmla="*/ 1308100 h 3492500"/>
              <a:gd name="connsiteX58" fmla="*/ 2378419 w 2467319"/>
              <a:gd name="connsiteY58" fmla="*/ 1231900 h 3492500"/>
              <a:gd name="connsiteX59" fmla="*/ 2264119 w 2467319"/>
              <a:gd name="connsiteY59" fmla="*/ 1168400 h 3492500"/>
              <a:gd name="connsiteX60" fmla="*/ 2264119 w 2467319"/>
              <a:gd name="connsiteY60" fmla="*/ 1054100 h 3492500"/>
              <a:gd name="connsiteX61" fmla="*/ 2467319 w 2467319"/>
              <a:gd name="connsiteY61" fmla="*/ 1028700 h 3492500"/>
              <a:gd name="connsiteX62" fmla="*/ 2467319 w 2467319"/>
              <a:gd name="connsiteY62" fmla="*/ 1028700 h 3492500"/>
              <a:gd name="connsiteX63" fmla="*/ 2378419 w 2467319"/>
              <a:gd name="connsiteY63" fmla="*/ 927100 h 3492500"/>
              <a:gd name="connsiteX64" fmla="*/ 2302219 w 2467319"/>
              <a:gd name="connsiteY64" fmla="*/ 977900 h 3492500"/>
              <a:gd name="connsiteX65" fmla="*/ 2200619 w 2467319"/>
              <a:gd name="connsiteY65" fmla="*/ 1079500 h 3492500"/>
              <a:gd name="connsiteX66" fmla="*/ 2187919 w 2467319"/>
              <a:gd name="connsiteY66" fmla="*/ 1155700 h 3492500"/>
              <a:gd name="connsiteX67" fmla="*/ 2187919 w 2467319"/>
              <a:gd name="connsiteY67" fmla="*/ 1155700 h 3492500"/>
              <a:gd name="connsiteX68" fmla="*/ 2111719 w 2467319"/>
              <a:gd name="connsiteY68" fmla="*/ 1016000 h 3492500"/>
              <a:gd name="connsiteX69" fmla="*/ 1984719 w 2467319"/>
              <a:gd name="connsiteY69" fmla="*/ 990600 h 3492500"/>
              <a:gd name="connsiteX70" fmla="*/ 2086319 w 2467319"/>
              <a:gd name="connsiteY70" fmla="*/ 1104900 h 3492500"/>
              <a:gd name="connsiteX71" fmla="*/ 2048219 w 2467319"/>
              <a:gd name="connsiteY71" fmla="*/ 1193800 h 3492500"/>
              <a:gd name="connsiteX72" fmla="*/ 2010119 w 2467319"/>
              <a:gd name="connsiteY72" fmla="*/ 1104900 h 3492500"/>
              <a:gd name="connsiteX73" fmla="*/ 1997419 w 2467319"/>
              <a:gd name="connsiteY73" fmla="*/ 1028700 h 3492500"/>
              <a:gd name="connsiteX74" fmla="*/ 1895819 w 2467319"/>
              <a:gd name="connsiteY74" fmla="*/ 1016000 h 3492500"/>
              <a:gd name="connsiteX75" fmla="*/ 1794219 w 2467319"/>
              <a:gd name="connsiteY75" fmla="*/ 1066800 h 3492500"/>
              <a:gd name="connsiteX76" fmla="*/ 1730719 w 2467319"/>
              <a:gd name="connsiteY76" fmla="*/ 1181100 h 3492500"/>
              <a:gd name="connsiteX77" fmla="*/ 1629119 w 2467319"/>
              <a:gd name="connsiteY77" fmla="*/ 1143000 h 3492500"/>
              <a:gd name="connsiteX78" fmla="*/ 1591019 w 2467319"/>
              <a:gd name="connsiteY78" fmla="*/ 1054100 h 3492500"/>
              <a:gd name="connsiteX79" fmla="*/ 1730719 w 2467319"/>
              <a:gd name="connsiteY79" fmla="*/ 990600 h 3492500"/>
              <a:gd name="connsiteX80" fmla="*/ 1756119 w 2467319"/>
              <a:gd name="connsiteY80" fmla="*/ 901700 h 3492500"/>
              <a:gd name="connsiteX81" fmla="*/ 1768819 w 2467319"/>
              <a:gd name="connsiteY81" fmla="*/ 800100 h 3492500"/>
              <a:gd name="connsiteX82" fmla="*/ 1883119 w 2467319"/>
              <a:gd name="connsiteY82" fmla="*/ 673100 h 3492500"/>
              <a:gd name="connsiteX83" fmla="*/ 1946619 w 2467319"/>
              <a:gd name="connsiteY83" fmla="*/ 635000 h 3492500"/>
              <a:gd name="connsiteX84" fmla="*/ 1997419 w 2467319"/>
              <a:gd name="connsiteY84" fmla="*/ 723900 h 3492500"/>
              <a:gd name="connsiteX85" fmla="*/ 2137119 w 2467319"/>
              <a:gd name="connsiteY85" fmla="*/ 635000 h 3492500"/>
              <a:gd name="connsiteX86" fmla="*/ 2200619 w 2467319"/>
              <a:gd name="connsiteY86" fmla="*/ 546100 h 3492500"/>
              <a:gd name="connsiteX87" fmla="*/ 2175219 w 2467319"/>
              <a:gd name="connsiteY87" fmla="*/ 469900 h 3492500"/>
              <a:gd name="connsiteX88" fmla="*/ 2187919 w 2467319"/>
              <a:gd name="connsiteY88" fmla="*/ 355600 h 3492500"/>
              <a:gd name="connsiteX89" fmla="*/ 2099019 w 2467319"/>
              <a:gd name="connsiteY89" fmla="*/ 469900 h 3492500"/>
              <a:gd name="connsiteX90" fmla="*/ 2073619 w 2467319"/>
              <a:gd name="connsiteY90" fmla="*/ 584200 h 3492500"/>
              <a:gd name="connsiteX91" fmla="*/ 2048219 w 2467319"/>
              <a:gd name="connsiteY91" fmla="*/ 622300 h 3492500"/>
              <a:gd name="connsiteX92" fmla="*/ 2022819 w 2467319"/>
              <a:gd name="connsiteY92" fmla="*/ 698500 h 3492500"/>
              <a:gd name="connsiteX93" fmla="*/ 1972019 w 2467319"/>
              <a:gd name="connsiteY93" fmla="*/ 596900 h 3492500"/>
              <a:gd name="connsiteX94" fmla="*/ 1972019 w 2467319"/>
              <a:gd name="connsiteY94" fmla="*/ 596900 h 3492500"/>
              <a:gd name="connsiteX95" fmla="*/ 1870419 w 2467319"/>
              <a:gd name="connsiteY95" fmla="*/ 508000 h 3492500"/>
              <a:gd name="connsiteX96" fmla="*/ 1895819 w 2467319"/>
              <a:gd name="connsiteY96" fmla="*/ 381000 h 3492500"/>
              <a:gd name="connsiteX97" fmla="*/ 2010119 w 2467319"/>
              <a:gd name="connsiteY97" fmla="*/ 266700 h 3492500"/>
              <a:gd name="connsiteX98" fmla="*/ 2149819 w 2467319"/>
              <a:gd name="connsiteY98" fmla="*/ 203200 h 3492500"/>
              <a:gd name="connsiteX99" fmla="*/ 2289519 w 2467319"/>
              <a:gd name="connsiteY99" fmla="*/ 177800 h 3492500"/>
              <a:gd name="connsiteX100" fmla="*/ 2035519 w 2467319"/>
              <a:gd name="connsiteY100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10119 w 2467319"/>
              <a:gd name="connsiteY98" fmla="*/ 266700 h 3492500"/>
              <a:gd name="connsiteX99" fmla="*/ 2149819 w 2467319"/>
              <a:gd name="connsiteY99" fmla="*/ 203200 h 3492500"/>
              <a:gd name="connsiteX100" fmla="*/ 2289519 w 2467319"/>
              <a:gd name="connsiteY100" fmla="*/ 177800 h 3492500"/>
              <a:gd name="connsiteX101" fmla="*/ 2035519 w 2467319"/>
              <a:gd name="connsiteY101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10119 w 2467319"/>
              <a:gd name="connsiteY98" fmla="*/ 266700 h 3492500"/>
              <a:gd name="connsiteX99" fmla="*/ 2149819 w 2467319"/>
              <a:gd name="connsiteY99" fmla="*/ 203200 h 3492500"/>
              <a:gd name="connsiteX100" fmla="*/ 2289519 w 2467319"/>
              <a:gd name="connsiteY100" fmla="*/ 177800 h 3492500"/>
              <a:gd name="connsiteX101" fmla="*/ 2035519 w 2467319"/>
              <a:gd name="connsiteY101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10119 w 2467319"/>
              <a:gd name="connsiteY98" fmla="*/ 266700 h 3492500"/>
              <a:gd name="connsiteX99" fmla="*/ 2010119 w 2467319"/>
              <a:gd name="connsiteY99" fmla="*/ 254000 h 3492500"/>
              <a:gd name="connsiteX100" fmla="*/ 2149819 w 2467319"/>
              <a:gd name="connsiteY100" fmla="*/ 203200 h 3492500"/>
              <a:gd name="connsiteX101" fmla="*/ 2289519 w 2467319"/>
              <a:gd name="connsiteY101" fmla="*/ 177800 h 3492500"/>
              <a:gd name="connsiteX102" fmla="*/ 2035519 w 2467319"/>
              <a:gd name="connsiteY102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1883119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149819 w 2467319"/>
              <a:gd name="connsiteY101" fmla="*/ 203200 h 3492500"/>
              <a:gd name="connsiteX102" fmla="*/ 2289519 w 2467319"/>
              <a:gd name="connsiteY102" fmla="*/ 177800 h 3492500"/>
              <a:gd name="connsiteX103" fmla="*/ 2035519 w 2467319"/>
              <a:gd name="connsiteY103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1883119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895819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97000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967225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21019 w 2467319"/>
              <a:gd name="connsiteY13" fmla="*/ 1422400 h 3492500"/>
              <a:gd name="connsiteX14" fmla="*/ 282919 w 2467319"/>
              <a:gd name="connsiteY14" fmla="*/ 1422400 h 3492500"/>
              <a:gd name="connsiteX15" fmla="*/ 143219 w 2467319"/>
              <a:gd name="connsiteY15" fmla="*/ 1325538 h 3492500"/>
              <a:gd name="connsiteX16" fmla="*/ 16219 w 2467319"/>
              <a:gd name="connsiteY16" fmla="*/ 1485900 h 3492500"/>
              <a:gd name="connsiteX17" fmla="*/ 67019 w 2467319"/>
              <a:gd name="connsiteY17" fmla="*/ 1651000 h 3492500"/>
              <a:gd name="connsiteX18" fmla="*/ 194019 w 2467319"/>
              <a:gd name="connsiteY18" fmla="*/ 1524000 h 3492500"/>
              <a:gd name="connsiteX19" fmla="*/ 168619 w 2467319"/>
              <a:gd name="connsiteY19" fmla="*/ 1638300 h 3492500"/>
              <a:gd name="connsiteX20" fmla="*/ 257519 w 2467319"/>
              <a:gd name="connsiteY20" fmla="*/ 1739900 h 3492500"/>
              <a:gd name="connsiteX21" fmla="*/ 282919 w 2467319"/>
              <a:gd name="connsiteY21" fmla="*/ 1803400 h 3492500"/>
              <a:gd name="connsiteX22" fmla="*/ 321019 w 2467319"/>
              <a:gd name="connsiteY22" fmla="*/ 1841500 h 3492500"/>
              <a:gd name="connsiteX23" fmla="*/ 422619 w 2467319"/>
              <a:gd name="connsiteY23" fmla="*/ 1752600 h 3492500"/>
              <a:gd name="connsiteX24" fmla="*/ 587719 w 2467319"/>
              <a:gd name="connsiteY24" fmla="*/ 1816100 h 3492500"/>
              <a:gd name="connsiteX25" fmla="*/ 778219 w 2467319"/>
              <a:gd name="connsiteY25" fmla="*/ 1905000 h 3492500"/>
              <a:gd name="connsiteX26" fmla="*/ 854419 w 2467319"/>
              <a:gd name="connsiteY26" fmla="*/ 2082800 h 3492500"/>
              <a:gd name="connsiteX27" fmla="*/ 1083019 w 2467319"/>
              <a:gd name="connsiteY27" fmla="*/ 2146300 h 3492500"/>
              <a:gd name="connsiteX28" fmla="*/ 1108419 w 2467319"/>
              <a:gd name="connsiteY28" fmla="*/ 2171700 h 3492500"/>
              <a:gd name="connsiteX29" fmla="*/ 1121119 w 2467319"/>
              <a:gd name="connsiteY29" fmla="*/ 2286000 h 3492500"/>
              <a:gd name="connsiteX30" fmla="*/ 1019519 w 2467319"/>
              <a:gd name="connsiteY30" fmla="*/ 2540000 h 3492500"/>
              <a:gd name="connsiteX31" fmla="*/ 968719 w 2467319"/>
              <a:gd name="connsiteY31" fmla="*/ 2578100 h 3492500"/>
              <a:gd name="connsiteX32" fmla="*/ 816319 w 2467319"/>
              <a:gd name="connsiteY32" fmla="*/ 2755900 h 3492500"/>
              <a:gd name="connsiteX33" fmla="*/ 727419 w 2467319"/>
              <a:gd name="connsiteY33" fmla="*/ 2819400 h 3492500"/>
              <a:gd name="connsiteX34" fmla="*/ 651219 w 2467319"/>
              <a:gd name="connsiteY34" fmla="*/ 3048000 h 3492500"/>
              <a:gd name="connsiteX35" fmla="*/ 536919 w 2467319"/>
              <a:gd name="connsiteY35" fmla="*/ 3251200 h 3492500"/>
              <a:gd name="connsiteX36" fmla="*/ 511519 w 2467319"/>
              <a:gd name="connsiteY36" fmla="*/ 3403600 h 3492500"/>
              <a:gd name="connsiteX37" fmla="*/ 511519 w 2467319"/>
              <a:gd name="connsiteY37" fmla="*/ 3492500 h 3492500"/>
              <a:gd name="connsiteX38" fmla="*/ 2124419 w 2467319"/>
              <a:gd name="connsiteY38" fmla="*/ 3429000 h 3492500"/>
              <a:gd name="connsiteX39" fmla="*/ 2111719 w 2467319"/>
              <a:gd name="connsiteY39" fmla="*/ 2794000 h 3492500"/>
              <a:gd name="connsiteX40" fmla="*/ 2048219 w 2467319"/>
              <a:gd name="connsiteY40" fmla="*/ 2743200 h 3492500"/>
              <a:gd name="connsiteX41" fmla="*/ 1984719 w 2467319"/>
              <a:gd name="connsiteY41" fmla="*/ 2552700 h 3492500"/>
              <a:gd name="connsiteX42" fmla="*/ 1959319 w 2467319"/>
              <a:gd name="connsiteY42" fmla="*/ 2349500 h 3492500"/>
              <a:gd name="connsiteX43" fmla="*/ 1997419 w 2467319"/>
              <a:gd name="connsiteY43" fmla="*/ 2260600 h 3492500"/>
              <a:gd name="connsiteX44" fmla="*/ 1959319 w 2467319"/>
              <a:gd name="connsiteY44" fmla="*/ 2120900 h 3492500"/>
              <a:gd name="connsiteX45" fmla="*/ 1959319 w 2467319"/>
              <a:gd name="connsiteY45" fmla="*/ 2120900 h 3492500"/>
              <a:gd name="connsiteX46" fmla="*/ 1946619 w 2467319"/>
              <a:gd name="connsiteY46" fmla="*/ 1905000 h 3492500"/>
              <a:gd name="connsiteX47" fmla="*/ 1794219 w 2467319"/>
              <a:gd name="connsiteY47" fmla="*/ 1917700 h 3492500"/>
              <a:gd name="connsiteX48" fmla="*/ 1641819 w 2467319"/>
              <a:gd name="connsiteY48" fmla="*/ 1930400 h 3492500"/>
              <a:gd name="connsiteX49" fmla="*/ 1476719 w 2467319"/>
              <a:gd name="connsiteY49" fmla="*/ 1816100 h 3492500"/>
              <a:gd name="connsiteX50" fmla="*/ 1464019 w 2467319"/>
              <a:gd name="connsiteY50" fmla="*/ 1587500 h 3492500"/>
              <a:gd name="connsiteX51" fmla="*/ 1552919 w 2467319"/>
              <a:gd name="connsiteY51" fmla="*/ 1333500 h 3492500"/>
              <a:gd name="connsiteX52" fmla="*/ 1654519 w 2467319"/>
              <a:gd name="connsiteY52" fmla="*/ 1206500 h 3492500"/>
              <a:gd name="connsiteX53" fmla="*/ 1832319 w 2467319"/>
              <a:gd name="connsiteY53" fmla="*/ 1193800 h 3492500"/>
              <a:gd name="connsiteX54" fmla="*/ 1959319 w 2467319"/>
              <a:gd name="connsiteY54" fmla="*/ 1231900 h 3492500"/>
              <a:gd name="connsiteX55" fmla="*/ 2073619 w 2467319"/>
              <a:gd name="connsiteY55" fmla="*/ 1282700 h 3492500"/>
              <a:gd name="connsiteX56" fmla="*/ 2149819 w 2467319"/>
              <a:gd name="connsiteY56" fmla="*/ 1244600 h 3492500"/>
              <a:gd name="connsiteX57" fmla="*/ 2213319 w 2467319"/>
              <a:gd name="connsiteY57" fmla="*/ 1308100 h 3492500"/>
              <a:gd name="connsiteX58" fmla="*/ 2340319 w 2467319"/>
              <a:gd name="connsiteY58" fmla="*/ 1308100 h 3492500"/>
              <a:gd name="connsiteX59" fmla="*/ 2378419 w 2467319"/>
              <a:gd name="connsiteY59" fmla="*/ 1231900 h 3492500"/>
              <a:gd name="connsiteX60" fmla="*/ 2264119 w 2467319"/>
              <a:gd name="connsiteY60" fmla="*/ 1168400 h 3492500"/>
              <a:gd name="connsiteX61" fmla="*/ 2264119 w 2467319"/>
              <a:gd name="connsiteY61" fmla="*/ 1054100 h 3492500"/>
              <a:gd name="connsiteX62" fmla="*/ 2467319 w 2467319"/>
              <a:gd name="connsiteY62" fmla="*/ 1028700 h 3492500"/>
              <a:gd name="connsiteX63" fmla="*/ 2467319 w 2467319"/>
              <a:gd name="connsiteY63" fmla="*/ 1028700 h 3492500"/>
              <a:gd name="connsiteX64" fmla="*/ 2378419 w 2467319"/>
              <a:gd name="connsiteY64" fmla="*/ 927100 h 3492500"/>
              <a:gd name="connsiteX65" fmla="*/ 2302219 w 2467319"/>
              <a:gd name="connsiteY65" fmla="*/ 977900 h 3492500"/>
              <a:gd name="connsiteX66" fmla="*/ 2200619 w 2467319"/>
              <a:gd name="connsiteY66" fmla="*/ 1079500 h 3492500"/>
              <a:gd name="connsiteX67" fmla="*/ 2187919 w 2467319"/>
              <a:gd name="connsiteY67" fmla="*/ 1155700 h 3492500"/>
              <a:gd name="connsiteX68" fmla="*/ 2187919 w 2467319"/>
              <a:gd name="connsiteY68" fmla="*/ 1155700 h 3492500"/>
              <a:gd name="connsiteX69" fmla="*/ 2111719 w 2467319"/>
              <a:gd name="connsiteY69" fmla="*/ 1016000 h 3492500"/>
              <a:gd name="connsiteX70" fmla="*/ 1984719 w 2467319"/>
              <a:gd name="connsiteY70" fmla="*/ 990600 h 3492500"/>
              <a:gd name="connsiteX71" fmla="*/ 2086319 w 2467319"/>
              <a:gd name="connsiteY71" fmla="*/ 1104900 h 3492500"/>
              <a:gd name="connsiteX72" fmla="*/ 2048219 w 2467319"/>
              <a:gd name="connsiteY72" fmla="*/ 1193800 h 3492500"/>
              <a:gd name="connsiteX73" fmla="*/ 2010119 w 2467319"/>
              <a:gd name="connsiteY73" fmla="*/ 1104900 h 3492500"/>
              <a:gd name="connsiteX74" fmla="*/ 1997419 w 2467319"/>
              <a:gd name="connsiteY74" fmla="*/ 1028700 h 3492500"/>
              <a:gd name="connsiteX75" fmla="*/ 1895819 w 2467319"/>
              <a:gd name="connsiteY75" fmla="*/ 1016000 h 3492500"/>
              <a:gd name="connsiteX76" fmla="*/ 1794219 w 2467319"/>
              <a:gd name="connsiteY76" fmla="*/ 1066800 h 3492500"/>
              <a:gd name="connsiteX77" fmla="*/ 1730719 w 2467319"/>
              <a:gd name="connsiteY77" fmla="*/ 1181100 h 3492500"/>
              <a:gd name="connsiteX78" fmla="*/ 1629119 w 2467319"/>
              <a:gd name="connsiteY78" fmla="*/ 1143000 h 3492500"/>
              <a:gd name="connsiteX79" fmla="*/ 1591019 w 2467319"/>
              <a:gd name="connsiteY79" fmla="*/ 1054100 h 3492500"/>
              <a:gd name="connsiteX80" fmla="*/ 1730719 w 2467319"/>
              <a:gd name="connsiteY80" fmla="*/ 990600 h 3492500"/>
              <a:gd name="connsiteX81" fmla="*/ 1756119 w 2467319"/>
              <a:gd name="connsiteY81" fmla="*/ 901700 h 3492500"/>
              <a:gd name="connsiteX82" fmla="*/ 1768819 w 2467319"/>
              <a:gd name="connsiteY82" fmla="*/ 800100 h 3492500"/>
              <a:gd name="connsiteX83" fmla="*/ 1883119 w 2467319"/>
              <a:gd name="connsiteY83" fmla="*/ 673100 h 3492500"/>
              <a:gd name="connsiteX84" fmla="*/ 1946619 w 2467319"/>
              <a:gd name="connsiteY84" fmla="*/ 635000 h 3492500"/>
              <a:gd name="connsiteX85" fmla="*/ 1997419 w 2467319"/>
              <a:gd name="connsiteY85" fmla="*/ 723900 h 3492500"/>
              <a:gd name="connsiteX86" fmla="*/ 2137119 w 2467319"/>
              <a:gd name="connsiteY86" fmla="*/ 635000 h 3492500"/>
              <a:gd name="connsiteX87" fmla="*/ 2200619 w 2467319"/>
              <a:gd name="connsiteY87" fmla="*/ 546100 h 3492500"/>
              <a:gd name="connsiteX88" fmla="*/ 2175219 w 2467319"/>
              <a:gd name="connsiteY88" fmla="*/ 469900 h 3492500"/>
              <a:gd name="connsiteX89" fmla="*/ 2187919 w 2467319"/>
              <a:gd name="connsiteY89" fmla="*/ 355600 h 3492500"/>
              <a:gd name="connsiteX90" fmla="*/ 2099019 w 2467319"/>
              <a:gd name="connsiteY90" fmla="*/ 469900 h 3492500"/>
              <a:gd name="connsiteX91" fmla="*/ 2073619 w 2467319"/>
              <a:gd name="connsiteY91" fmla="*/ 584200 h 3492500"/>
              <a:gd name="connsiteX92" fmla="*/ 2048219 w 2467319"/>
              <a:gd name="connsiteY92" fmla="*/ 622300 h 3492500"/>
              <a:gd name="connsiteX93" fmla="*/ 2022819 w 2467319"/>
              <a:gd name="connsiteY93" fmla="*/ 698500 h 3492500"/>
              <a:gd name="connsiteX94" fmla="*/ 1972019 w 2467319"/>
              <a:gd name="connsiteY94" fmla="*/ 596900 h 3492500"/>
              <a:gd name="connsiteX95" fmla="*/ 1972019 w 2467319"/>
              <a:gd name="connsiteY95" fmla="*/ 596900 h 3492500"/>
              <a:gd name="connsiteX96" fmla="*/ 1870419 w 2467319"/>
              <a:gd name="connsiteY96" fmla="*/ 508000 h 3492500"/>
              <a:gd name="connsiteX97" fmla="*/ 1967225 w 2467319"/>
              <a:gd name="connsiteY97" fmla="*/ 381000 h 3492500"/>
              <a:gd name="connsiteX98" fmla="*/ 2025963 w 2467319"/>
              <a:gd name="connsiteY98" fmla="*/ 355600 h 3492500"/>
              <a:gd name="connsiteX99" fmla="*/ 2010119 w 2467319"/>
              <a:gd name="connsiteY99" fmla="*/ 266700 h 3492500"/>
              <a:gd name="connsiteX100" fmla="*/ 2010119 w 2467319"/>
              <a:gd name="connsiteY100" fmla="*/ 254000 h 3492500"/>
              <a:gd name="connsiteX101" fmla="*/ 2016469 w 2467319"/>
              <a:gd name="connsiteY101" fmla="*/ 247650 h 3492500"/>
              <a:gd name="connsiteX102" fmla="*/ 2149819 w 2467319"/>
              <a:gd name="connsiteY102" fmla="*/ 203200 h 3492500"/>
              <a:gd name="connsiteX103" fmla="*/ 2289519 w 2467319"/>
              <a:gd name="connsiteY103" fmla="*/ 177800 h 3492500"/>
              <a:gd name="connsiteX104" fmla="*/ 2035519 w 2467319"/>
              <a:gd name="connsiteY104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4641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34641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65121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83119 w 2467319"/>
              <a:gd name="connsiteY84" fmla="*/ 673100 h 3492500"/>
              <a:gd name="connsiteX85" fmla="*/ 1946619 w 2467319"/>
              <a:gd name="connsiteY85" fmla="*/ 635000 h 3492500"/>
              <a:gd name="connsiteX86" fmla="*/ 1997419 w 2467319"/>
              <a:gd name="connsiteY86" fmla="*/ 723900 h 3492500"/>
              <a:gd name="connsiteX87" fmla="*/ 2137119 w 2467319"/>
              <a:gd name="connsiteY87" fmla="*/ 635000 h 3492500"/>
              <a:gd name="connsiteX88" fmla="*/ 2200619 w 2467319"/>
              <a:gd name="connsiteY88" fmla="*/ 546100 h 3492500"/>
              <a:gd name="connsiteX89" fmla="*/ 2175219 w 2467319"/>
              <a:gd name="connsiteY89" fmla="*/ 469900 h 3492500"/>
              <a:gd name="connsiteX90" fmla="*/ 2187919 w 2467319"/>
              <a:gd name="connsiteY90" fmla="*/ 355600 h 3492500"/>
              <a:gd name="connsiteX91" fmla="*/ 2099019 w 2467319"/>
              <a:gd name="connsiteY91" fmla="*/ 469900 h 3492500"/>
              <a:gd name="connsiteX92" fmla="*/ 2073619 w 2467319"/>
              <a:gd name="connsiteY92" fmla="*/ 584200 h 3492500"/>
              <a:gd name="connsiteX93" fmla="*/ 2048219 w 2467319"/>
              <a:gd name="connsiteY93" fmla="*/ 622300 h 3492500"/>
              <a:gd name="connsiteX94" fmla="*/ 2022819 w 2467319"/>
              <a:gd name="connsiteY94" fmla="*/ 698500 h 3492500"/>
              <a:gd name="connsiteX95" fmla="*/ 1972019 w 2467319"/>
              <a:gd name="connsiteY95" fmla="*/ 596900 h 3492500"/>
              <a:gd name="connsiteX96" fmla="*/ 1972019 w 2467319"/>
              <a:gd name="connsiteY96" fmla="*/ 596900 h 3492500"/>
              <a:gd name="connsiteX97" fmla="*/ 1870419 w 2467319"/>
              <a:gd name="connsiteY97" fmla="*/ 508000 h 3492500"/>
              <a:gd name="connsiteX98" fmla="*/ 1967225 w 2467319"/>
              <a:gd name="connsiteY98" fmla="*/ 381000 h 3492500"/>
              <a:gd name="connsiteX99" fmla="*/ 2025963 w 2467319"/>
              <a:gd name="connsiteY99" fmla="*/ 355600 h 3492500"/>
              <a:gd name="connsiteX100" fmla="*/ 2010119 w 2467319"/>
              <a:gd name="connsiteY100" fmla="*/ 266700 h 3492500"/>
              <a:gd name="connsiteX101" fmla="*/ 2010119 w 2467319"/>
              <a:gd name="connsiteY101" fmla="*/ 254000 h 3492500"/>
              <a:gd name="connsiteX102" fmla="*/ 2016469 w 2467319"/>
              <a:gd name="connsiteY102" fmla="*/ 247650 h 3492500"/>
              <a:gd name="connsiteX103" fmla="*/ 2149819 w 2467319"/>
              <a:gd name="connsiteY103" fmla="*/ 203200 h 3492500"/>
              <a:gd name="connsiteX104" fmla="*/ 2289519 w 2467319"/>
              <a:gd name="connsiteY104" fmla="*/ 177800 h 3492500"/>
              <a:gd name="connsiteX105" fmla="*/ 2035519 w 2467319"/>
              <a:gd name="connsiteY105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06919 w 2467319"/>
              <a:gd name="connsiteY84" fmla="*/ 717550 h 3492500"/>
              <a:gd name="connsiteX85" fmla="*/ 1883119 w 2467319"/>
              <a:gd name="connsiteY85" fmla="*/ 673100 h 3492500"/>
              <a:gd name="connsiteX86" fmla="*/ 1946619 w 2467319"/>
              <a:gd name="connsiteY86" fmla="*/ 635000 h 3492500"/>
              <a:gd name="connsiteX87" fmla="*/ 1997419 w 2467319"/>
              <a:gd name="connsiteY87" fmla="*/ 723900 h 3492500"/>
              <a:gd name="connsiteX88" fmla="*/ 2137119 w 2467319"/>
              <a:gd name="connsiteY88" fmla="*/ 635000 h 3492500"/>
              <a:gd name="connsiteX89" fmla="*/ 2200619 w 2467319"/>
              <a:gd name="connsiteY89" fmla="*/ 546100 h 3492500"/>
              <a:gd name="connsiteX90" fmla="*/ 2175219 w 2467319"/>
              <a:gd name="connsiteY90" fmla="*/ 469900 h 3492500"/>
              <a:gd name="connsiteX91" fmla="*/ 2187919 w 2467319"/>
              <a:gd name="connsiteY91" fmla="*/ 355600 h 3492500"/>
              <a:gd name="connsiteX92" fmla="*/ 2099019 w 2467319"/>
              <a:gd name="connsiteY92" fmla="*/ 469900 h 3492500"/>
              <a:gd name="connsiteX93" fmla="*/ 2073619 w 2467319"/>
              <a:gd name="connsiteY93" fmla="*/ 584200 h 3492500"/>
              <a:gd name="connsiteX94" fmla="*/ 2048219 w 2467319"/>
              <a:gd name="connsiteY94" fmla="*/ 622300 h 3492500"/>
              <a:gd name="connsiteX95" fmla="*/ 2022819 w 2467319"/>
              <a:gd name="connsiteY95" fmla="*/ 698500 h 3492500"/>
              <a:gd name="connsiteX96" fmla="*/ 1972019 w 2467319"/>
              <a:gd name="connsiteY96" fmla="*/ 596900 h 3492500"/>
              <a:gd name="connsiteX97" fmla="*/ 1972019 w 2467319"/>
              <a:gd name="connsiteY97" fmla="*/ 596900 h 3492500"/>
              <a:gd name="connsiteX98" fmla="*/ 1870419 w 2467319"/>
              <a:gd name="connsiteY98" fmla="*/ 508000 h 3492500"/>
              <a:gd name="connsiteX99" fmla="*/ 1967225 w 2467319"/>
              <a:gd name="connsiteY99" fmla="*/ 381000 h 3492500"/>
              <a:gd name="connsiteX100" fmla="*/ 2025963 w 2467319"/>
              <a:gd name="connsiteY100" fmla="*/ 355600 h 3492500"/>
              <a:gd name="connsiteX101" fmla="*/ 2010119 w 2467319"/>
              <a:gd name="connsiteY101" fmla="*/ 266700 h 3492500"/>
              <a:gd name="connsiteX102" fmla="*/ 2010119 w 2467319"/>
              <a:gd name="connsiteY102" fmla="*/ 254000 h 3492500"/>
              <a:gd name="connsiteX103" fmla="*/ 2016469 w 2467319"/>
              <a:gd name="connsiteY103" fmla="*/ 247650 h 3492500"/>
              <a:gd name="connsiteX104" fmla="*/ 2149819 w 2467319"/>
              <a:gd name="connsiteY104" fmla="*/ 203200 h 3492500"/>
              <a:gd name="connsiteX105" fmla="*/ 2289519 w 2467319"/>
              <a:gd name="connsiteY105" fmla="*/ 177800 h 3492500"/>
              <a:gd name="connsiteX106" fmla="*/ 2035519 w 2467319"/>
              <a:gd name="connsiteY106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06919 w 2467319"/>
              <a:gd name="connsiteY84" fmla="*/ 717550 h 3492500"/>
              <a:gd name="connsiteX85" fmla="*/ 1883119 w 2467319"/>
              <a:gd name="connsiteY85" fmla="*/ 673100 h 3492500"/>
              <a:gd name="connsiteX86" fmla="*/ 1946619 w 2467319"/>
              <a:gd name="connsiteY86" fmla="*/ 635000 h 3492500"/>
              <a:gd name="connsiteX87" fmla="*/ 1997419 w 2467319"/>
              <a:gd name="connsiteY87" fmla="*/ 723900 h 3492500"/>
              <a:gd name="connsiteX88" fmla="*/ 2137119 w 2467319"/>
              <a:gd name="connsiteY88" fmla="*/ 635000 h 3492500"/>
              <a:gd name="connsiteX89" fmla="*/ 2200619 w 2467319"/>
              <a:gd name="connsiteY89" fmla="*/ 546100 h 3492500"/>
              <a:gd name="connsiteX90" fmla="*/ 2175219 w 2467319"/>
              <a:gd name="connsiteY90" fmla="*/ 469900 h 3492500"/>
              <a:gd name="connsiteX91" fmla="*/ 2187919 w 2467319"/>
              <a:gd name="connsiteY91" fmla="*/ 355600 h 3492500"/>
              <a:gd name="connsiteX92" fmla="*/ 2099019 w 2467319"/>
              <a:gd name="connsiteY92" fmla="*/ 469900 h 3492500"/>
              <a:gd name="connsiteX93" fmla="*/ 2073619 w 2467319"/>
              <a:gd name="connsiteY93" fmla="*/ 584200 h 3492500"/>
              <a:gd name="connsiteX94" fmla="*/ 2048219 w 2467319"/>
              <a:gd name="connsiteY94" fmla="*/ 622300 h 3492500"/>
              <a:gd name="connsiteX95" fmla="*/ 2022819 w 2467319"/>
              <a:gd name="connsiteY95" fmla="*/ 698500 h 3492500"/>
              <a:gd name="connsiteX96" fmla="*/ 1972019 w 2467319"/>
              <a:gd name="connsiteY96" fmla="*/ 596900 h 3492500"/>
              <a:gd name="connsiteX97" fmla="*/ 1972019 w 2467319"/>
              <a:gd name="connsiteY97" fmla="*/ 596900 h 3492500"/>
              <a:gd name="connsiteX98" fmla="*/ 1870419 w 2467319"/>
              <a:gd name="connsiteY98" fmla="*/ 508000 h 3492500"/>
              <a:gd name="connsiteX99" fmla="*/ 1967225 w 2467319"/>
              <a:gd name="connsiteY99" fmla="*/ 381000 h 3492500"/>
              <a:gd name="connsiteX100" fmla="*/ 2025963 w 2467319"/>
              <a:gd name="connsiteY100" fmla="*/ 355600 h 3492500"/>
              <a:gd name="connsiteX101" fmla="*/ 2010119 w 2467319"/>
              <a:gd name="connsiteY101" fmla="*/ 266700 h 3492500"/>
              <a:gd name="connsiteX102" fmla="*/ 2010119 w 2467319"/>
              <a:gd name="connsiteY102" fmla="*/ 254000 h 3492500"/>
              <a:gd name="connsiteX103" fmla="*/ 2016469 w 2467319"/>
              <a:gd name="connsiteY103" fmla="*/ 247650 h 3492500"/>
              <a:gd name="connsiteX104" fmla="*/ 2149819 w 2467319"/>
              <a:gd name="connsiteY104" fmla="*/ 203200 h 3492500"/>
              <a:gd name="connsiteX105" fmla="*/ 2289519 w 2467319"/>
              <a:gd name="connsiteY105" fmla="*/ 177800 h 3492500"/>
              <a:gd name="connsiteX106" fmla="*/ 2035519 w 2467319"/>
              <a:gd name="connsiteY106" fmla="*/ 0 h 3492500"/>
              <a:gd name="connsiteX0" fmla="*/ 2035519 w 2467319"/>
              <a:gd name="connsiteY0" fmla="*/ 0 h 3492500"/>
              <a:gd name="connsiteX1" fmla="*/ 1641819 w 2467319"/>
              <a:gd name="connsiteY1" fmla="*/ 330200 h 3492500"/>
              <a:gd name="connsiteX2" fmla="*/ 1629119 w 2467319"/>
              <a:gd name="connsiteY2" fmla="*/ 355600 h 3492500"/>
              <a:gd name="connsiteX3" fmla="*/ 1413219 w 2467319"/>
              <a:gd name="connsiteY3" fmla="*/ 457200 h 3492500"/>
              <a:gd name="connsiteX4" fmla="*/ 1222719 w 2467319"/>
              <a:gd name="connsiteY4" fmla="*/ 266700 h 3492500"/>
              <a:gd name="connsiteX5" fmla="*/ 1032219 w 2467319"/>
              <a:gd name="connsiteY5" fmla="*/ 406400 h 3492500"/>
              <a:gd name="connsiteX6" fmla="*/ 956019 w 2467319"/>
              <a:gd name="connsiteY6" fmla="*/ 533400 h 3492500"/>
              <a:gd name="connsiteX7" fmla="*/ 613119 w 2467319"/>
              <a:gd name="connsiteY7" fmla="*/ 533400 h 3492500"/>
              <a:gd name="connsiteX8" fmla="*/ 702019 w 2467319"/>
              <a:gd name="connsiteY8" fmla="*/ 698500 h 3492500"/>
              <a:gd name="connsiteX9" fmla="*/ 765519 w 2467319"/>
              <a:gd name="connsiteY9" fmla="*/ 812800 h 3492500"/>
              <a:gd name="connsiteX10" fmla="*/ 587719 w 2467319"/>
              <a:gd name="connsiteY10" fmla="*/ 838200 h 3492500"/>
              <a:gd name="connsiteX11" fmla="*/ 575019 w 2467319"/>
              <a:gd name="connsiteY11" fmla="*/ 990600 h 3492500"/>
              <a:gd name="connsiteX12" fmla="*/ 371819 w 2467319"/>
              <a:gd name="connsiteY12" fmla="*/ 1193800 h 3492500"/>
              <a:gd name="connsiteX13" fmla="*/ 274949 w 2467319"/>
              <a:gd name="connsiteY13" fmla="*/ 1282700 h 3492500"/>
              <a:gd name="connsiteX14" fmla="*/ 321019 w 2467319"/>
              <a:gd name="connsiteY14" fmla="*/ 1422400 h 3492500"/>
              <a:gd name="connsiteX15" fmla="*/ 282919 w 2467319"/>
              <a:gd name="connsiteY15" fmla="*/ 1422400 h 3492500"/>
              <a:gd name="connsiteX16" fmla="*/ 143219 w 2467319"/>
              <a:gd name="connsiteY16" fmla="*/ 1325538 h 3492500"/>
              <a:gd name="connsiteX17" fmla="*/ 16219 w 2467319"/>
              <a:gd name="connsiteY17" fmla="*/ 1485900 h 3492500"/>
              <a:gd name="connsiteX18" fmla="*/ 67019 w 2467319"/>
              <a:gd name="connsiteY18" fmla="*/ 1651000 h 3492500"/>
              <a:gd name="connsiteX19" fmla="*/ 194019 w 2467319"/>
              <a:gd name="connsiteY19" fmla="*/ 1524000 h 3492500"/>
              <a:gd name="connsiteX20" fmla="*/ 168619 w 2467319"/>
              <a:gd name="connsiteY20" fmla="*/ 1638300 h 3492500"/>
              <a:gd name="connsiteX21" fmla="*/ 257519 w 2467319"/>
              <a:gd name="connsiteY21" fmla="*/ 1739900 h 3492500"/>
              <a:gd name="connsiteX22" fmla="*/ 282919 w 2467319"/>
              <a:gd name="connsiteY22" fmla="*/ 1803400 h 3492500"/>
              <a:gd name="connsiteX23" fmla="*/ 321019 w 2467319"/>
              <a:gd name="connsiteY23" fmla="*/ 1841500 h 3492500"/>
              <a:gd name="connsiteX24" fmla="*/ 422619 w 2467319"/>
              <a:gd name="connsiteY24" fmla="*/ 1752600 h 3492500"/>
              <a:gd name="connsiteX25" fmla="*/ 587719 w 2467319"/>
              <a:gd name="connsiteY25" fmla="*/ 1816100 h 3492500"/>
              <a:gd name="connsiteX26" fmla="*/ 778219 w 2467319"/>
              <a:gd name="connsiteY26" fmla="*/ 1905000 h 3492500"/>
              <a:gd name="connsiteX27" fmla="*/ 854419 w 2467319"/>
              <a:gd name="connsiteY27" fmla="*/ 2082800 h 3492500"/>
              <a:gd name="connsiteX28" fmla="*/ 1083019 w 2467319"/>
              <a:gd name="connsiteY28" fmla="*/ 2146300 h 3492500"/>
              <a:gd name="connsiteX29" fmla="*/ 1108419 w 2467319"/>
              <a:gd name="connsiteY29" fmla="*/ 2171700 h 3492500"/>
              <a:gd name="connsiteX30" fmla="*/ 1121119 w 2467319"/>
              <a:gd name="connsiteY30" fmla="*/ 2286000 h 3492500"/>
              <a:gd name="connsiteX31" fmla="*/ 1019519 w 2467319"/>
              <a:gd name="connsiteY31" fmla="*/ 2540000 h 3492500"/>
              <a:gd name="connsiteX32" fmla="*/ 968719 w 2467319"/>
              <a:gd name="connsiteY32" fmla="*/ 2578100 h 3492500"/>
              <a:gd name="connsiteX33" fmla="*/ 816319 w 2467319"/>
              <a:gd name="connsiteY33" fmla="*/ 2755900 h 3492500"/>
              <a:gd name="connsiteX34" fmla="*/ 727419 w 2467319"/>
              <a:gd name="connsiteY34" fmla="*/ 2819400 h 3492500"/>
              <a:gd name="connsiteX35" fmla="*/ 579749 w 2467319"/>
              <a:gd name="connsiteY35" fmla="*/ 3048000 h 3492500"/>
              <a:gd name="connsiteX36" fmla="*/ 536919 w 2467319"/>
              <a:gd name="connsiteY36" fmla="*/ 3251200 h 3492500"/>
              <a:gd name="connsiteX37" fmla="*/ 511519 w 2467319"/>
              <a:gd name="connsiteY37" fmla="*/ 3403600 h 3492500"/>
              <a:gd name="connsiteX38" fmla="*/ 511519 w 2467319"/>
              <a:gd name="connsiteY38" fmla="*/ 3492500 h 3492500"/>
              <a:gd name="connsiteX39" fmla="*/ 2124419 w 2467319"/>
              <a:gd name="connsiteY39" fmla="*/ 3429000 h 3492500"/>
              <a:gd name="connsiteX40" fmla="*/ 2111719 w 2467319"/>
              <a:gd name="connsiteY40" fmla="*/ 2794000 h 3492500"/>
              <a:gd name="connsiteX41" fmla="*/ 2048219 w 2467319"/>
              <a:gd name="connsiteY41" fmla="*/ 2743200 h 3492500"/>
              <a:gd name="connsiteX42" fmla="*/ 1984719 w 2467319"/>
              <a:gd name="connsiteY42" fmla="*/ 2552700 h 3492500"/>
              <a:gd name="connsiteX43" fmla="*/ 1959319 w 2467319"/>
              <a:gd name="connsiteY43" fmla="*/ 2349500 h 3492500"/>
              <a:gd name="connsiteX44" fmla="*/ 1997419 w 2467319"/>
              <a:gd name="connsiteY44" fmla="*/ 2260600 h 3492500"/>
              <a:gd name="connsiteX45" fmla="*/ 1959319 w 2467319"/>
              <a:gd name="connsiteY45" fmla="*/ 2120900 h 3492500"/>
              <a:gd name="connsiteX46" fmla="*/ 1959319 w 2467319"/>
              <a:gd name="connsiteY46" fmla="*/ 2120900 h 3492500"/>
              <a:gd name="connsiteX47" fmla="*/ 1946619 w 2467319"/>
              <a:gd name="connsiteY47" fmla="*/ 1905000 h 3492500"/>
              <a:gd name="connsiteX48" fmla="*/ 1794219 w 2467319"/>
              <a:gd name="connsiteY48" fmla="*/ 1917700 h 3492500"/>
              <a:gd name="connsiteX49" fmla="*/ 1641819 w 2467319"/>
              <a:gd name="connsiteY49" fmla="*/ 1930400 h 3492500"/>
              <a:gd name="connsiteX50" fmla="*/ 1476719 w 2467319"/>
              <a:gd name="connsiteY50" fmla="*/ 1816100 h 3492500"/>
              <a:gd name="connsiteX51" fmla="*/ 1464019 w 2467319"/>
              <a:gd name="connsiteY51" fmla="*/ 1587500 h 3492500"/>
              <a:gd name="connsiteX52" fmla="*/ 1552919 w 2467319"/>
              <a:gd name="connsiteY52" fmla="*/ 1333500 h 3492500"/>
              <a:gd name="connsiteX53" fmla="*/ 1654519 w 2467319"/>
              <a:gd name="connsiteY53" fmla="*/ 1206500 h 3492500"/>
              <a:gd name="connsiteX54" fmla="*/ 1832319 w 2467319"/>
              <a:gd name="connsiteY54" fmla="*/ 1193800 h 3492500"/>
              <a:gd name="connsiteX55" fmla="*/ 1959319 w 2467319"/>
              <a:gd name="connsiteY55" fmla="*/ 1231900 h 3492500"/>
              <a:gd name="connsiteX56" fmla="*/ 2073619 w 2467319"/>
              <a:gd name="connsiteY56" fmla="*/ 1282700 h 3492500"/>
              <a:gd name="connsiteX57" fmla="*/ 2149819 w 2467319"/>
              <a:gd name="connsiteY57" fmla="*/ 1244600 h 3492500"/>
              <a:gd name="connsiteX58" fmla="*/ 2213319 w 2467319"/>
              <a:gd name="connsiteY58" fmla="*/ 1308100 h 3492500"/>
              <a:gd name="connsiteX59" fmla="*/ 2340319 w 2467319"/>
              <a:gd name="connsiteY59" fmla="*/ 1308100 h 3492500"/>
              <a:gd name="connsiteX60" fmla="*/ 2378419 w 2467319"/>
              <a:gd name="connsiteY60" fmla="*/ 1231900 h 3492500"/>
              <a:gd name="connsiteX61" fmla="*/ 2264119 w 2467319"/>
              <a:gd name="connsiteY61" fmla="*/ 1168400 h 3492500"/>
              <a:gd name="connsiteX62" fmla="*/ 2264119 w 2467319"/>
              <a:gd name="connsiteY62" fmla="*/ 1054100 h 3492500"/>
              <a:gd name="connsiteX63" fmla="*/ 2467319 w 2467319"/>
              <a:gd name="connsiteY63" fmla="*/ 1028700 h 3492500"/>
              <a:gd name="connsiteX64" fmla="*/ 2467319 w 2467319"/>
              <a:gd name="connsiteY64" fmla="*/ 1028700 h 3492500"/>
              <a:gd name="connsiteX65" fmla="*/ 2378419 w 2467319"/>
              <a:gd name="connsiteY65" fmla="*/ 927100 h 3492500"/>
              <a:gd name="connsiteX66" fmla="*/ 2302219 w 2467319"/>
              <a:gd name="connsiteY66" fmla="*/ 977900 h 3492500"/>
              <a:gd name="connsiteX67" fmla="*/ 2200619 w 2467319"/>
              <a:gd name="connsiteY67" fmla="*/ 1079500 h 3492500"/>
              <a:gd name="connsiteX68" fmla="*/ 2187919 w 2467319"/>
              <a:gd name="connsiteY68" fmla="*/ 1155700 h 3492500"/>
              <a:gd name="connsiteX69" fmla="*/ 2187919 w 2467319"/>
              <a:gd name="connsiteY69" fmla="*/ 1155700 h 3492500"/>
              <a:gd name="connsiteX70" fmla="*/ 2111719 w 2467319"/>
              <a:gd name="connsiteY70" fmla="*/ 1016000 h 3492500"/>
              <a:gd name="connsiteX71" fmla="*/ 1984719 w 2467319"/>
              <a:gd name="connsiteY71" fmla="*/ 990600 h 3492500"/>
              <a:gd name="connsiteX72" fmla="*/ 2086319 w 2467319"/>
              <a:gd name="connsiteY72" fmla="*/ 1104900 h 3492500"/>
              <a:gd name="connsiteX73" fmla="*/ 2048219 w 2467319"/>
              <a:gd name="connsiteY73" fmla="*/ 1193800 h 3492500"/>
              <a:gd name="connsiteX74" fmla="*/ 2010119 w 2467319"/>
              <a:gd name="connsiteY74" fmla="*/ 1104900 h 3492500"/>
              <a:gd name="connsiteX75" fmla="*/ 1997419 w 2467319"/>
              <a:gd name="connsiteY75" fmla="*/ 1028700 h 3492500"/>
              <a:gd name="connsiteX76" fmla="*/ 1895819 w 2467319"/>
              <a:gd name="connsiteY76" fmla="*/ 1016000 h 3492500"/>
              <a:gd name="connsiteX77" fmla="*/ 1794219 w 2467319"/>
              <a:gd name="connsiteY77" fmla="*/ 1066800 h 3492500"/>
              <a:gd name="connsiteX78" fmla="*/ 1730719 w 2467319"/>
              <a:gd name="connsiteY78" fmla="*/ 1181100 h 3492500"/>
              <a:gd name="connsiteX79" fmla="*/ 1629119 w 2467319"/>
              <a:gd name="connsiteY79" fmla="*/ 1143000 h 3492500"/>
              <a:gd name="connsiteX80" fmla="*/ 1591019 w 2467319"/>
              <a:gd name="connsiteY80" fmla="*/ 1054100 h 3492500"/>
              <a:gd name="connsiteX81" fmla="*/ 1730719 w 2467319"/>
              <a:gd name="connsiteY81" fmla="*/ 990600 h 3492500"/>
              <a:gd name="connsiteX82" fmla="*/ 1756119 w 2467319"/>
              <a:gd name="connsiteY82" fmla="*/ 901700 h 3492500"/>
              <a:gd name="connsiteX83" fmla="*/ 1768819 w 2467319"/>
              <a:gd name="connsiteY83" fmla="*/ 800100 h 3492500"/>
              <a:gd name="connsiteX84" fmla="*/ 1806919 w 2467319"/>
              <a:gd name="connsiteY84" fmla="*/ 717550 h 3492500"/>
              <a:gd name="connsiteX85" fmla="*/ 1883119 w 2467319"/>
              <a:gd name="connsiteY85" fmla="*/ 673100 h 3492500"/>
              <a:gd name="connsiteX86" fmla="*/ 1946619 w 2467319"/>
              <a:gd name="connsiteY86" fmla="*/ 635000 h 3492500"/>
              <a:gd name="connsiteX87" fmla="*/ 1997419 w 2467319"/>
              <a:gd name="connsiteY87" fmla="*/ 723900 h 3492500"/>
              <a:gd name="connsiteX88" fmla="*/ 2137119 w 2467319"/>
              <a:gd name="connsiteY88" fmla="*/ 635000 h 3492500"/>
              <a:gd name="connsiteX89" fmla="*/ 2200619 w 2467319"/>
              <a:gd name="connsiteY89" fmla="*/ 546100 h 3492500"/>
              <a:gd name="connsiteX90" fmla="*/ 2175219 w 2467319"/>
              <a:gd name="connsiteY90" fmla="*/ 469900 h 3492500"/>
              <a:gd name="connsiteX91" fmla="*/ 2187919 w 2467319"/>
              <a:gd name="connsiteY91" fmla="*/ 355600 h 3492500"/>
              <a:gd name="connsiteX92" fmla="*/ 2099019 w 2467319"/>
              <a:gd name="connsiteY92" fmla="*/ 469900 h 3492500"/>
              <a:gd name="connsiteX93" fmla="*/ 2073619 w 2467319"/>
              <a:gd name="connsiteY93" fmla="*/ 584200 h 3492500"/>
              <a:gd name="connsiteX94" fmla="*/ 2048219 w 2467319"/>
              <a:gd name="connsiteY94" fmla="*/ 622300 h 3492500"/>
              <a:gd name="connsiteX95" fmla="*/ 2022819 w 2467319"/>
              <a:gd name="connsiteY95" fmla="*/ 698500 h 3492500"/>
              <a:gd name="connsiteX96" fmla="*/ 1972019 w 2467319"/>
              <a:gd name="connsiteY96" fmla="*/ 596900 h 3492500"/>
              <a:gd name="connsiteX97" fmla="*/ 1972019 w 2467319"/>
              <a:gd name="connsiteY97" fmla="*/ 596900 h 3492500"/>
              <a:gd name="connsiteX98" fmla="*/ 1870419 w 2467319"/>
              <a:gd name="connsiteY98" fmla="*/ 508000 h 3492500"/>
              <a:gd name="connsiteX99" fmla="*/ 1967225 w 2467319"/>
              <a:gd name="connsiteY99" fmla="*/ 381000 h 3492500"/>
              <a:gd name="connsiteX100" fmla="*/ 2025963 w 2467319"/>
              <a:gd name="connsiteY100" fmla="*/ 355600 h 3492500"/>
              <a:gd name="connsiteX101" fmla="*/ 2010119 w 2467319"/>
              <a:gd name="connsiteY101" fmla="*/ 266700 h 3492500"/>
              <a:gd name="connsiteX102" fmla="*/ 2010119 w 2467319"/>
              <a:gd name="connsiteY102" fmla="*/ 254000 h 3492500"/>
              <a:gd name="connsiteX103" fmla="*/ 2016469 w 2467319"/>
              <a:gd name="connsiteY103" fmla="*/ 247650 h 3492500"/>
              <a:gd name="connsiteX104" fmla="*/ 2149819 w 2467319"/>
              <a:gd name="connsiteY104" fmla="*/ 203200 h 3492500"/>
              <a:gd name="connsiteX105" fmla="*/ 2289519 w 2467319"/>
              <a:gd name="connsiteY105" fmla="*/ 177800 h 3492500"/>
              <a:gd name="connsiteX106" fmla="*/ 2035519 w 2467319"/>
              <a:gd name="connsiteY106" fmla="*/ 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467319" h="3492500">
                <a:moveTo>
                  <a:pt x="2035519" y="0"/>
                </a:moveTo>
                <a:cubicBezTo>
                  <a:pt x="1927569" y="25400"/>
                  <a:pt x="1745535" y="254000"/>
                  <a:pt x="1641819" y="330200"/>
                </a:cubicBezTo>
                <a:cubicBezTo>
                  <a:pt x="1574086" y="389467"/>
                  <a:pt x="1706901" y="210613"/>
                  <a:pt x="1629119" y="355600"/>
                </a:cubicBezTo>
                <a:cubicBezTo>
                  <a:pt x="1591019" y="376767"/>
                  <a:pt x="1480952" y="472017"/>
                  <a:pt x="1413219" y="457200"/>
                </a:cubicBezTo>
                <a:lnTo>
                  <a:pt x="1222719" y="266700"/>
                </a:lnTo>
                <a:lnTo>
                  <a:pt x="1032219" y="406400"/>
                </a:lnTo>
                <a:lnTo>
                  <a:pt x="956019" y="533400"/>
                </a:lnTo>
                <a:lnTo>
                  <a:pt x="613119" y="533400"/>
                </a:lnTo>
                <a:lnTo>
                  <a:pt x="702019" y="698500"/>
                </a:lnTo>
                <a:cubicBezTo>
                  <a:pt x="767763" y="803690"/>
                  <a:pt x="765519" y="760163"/>
                  <a:pt x="765519" y="812800"/>
                </a:cubicBezTo>
                <a:cubicBezTo>
                  <a:pt x="596235" y="838844"/>
                  <a:pt x="656100" y="838200"/>
                  <a:pt x="587719" y="838200"/>
                </a:cubicBezTo>
                <a:lnTo>
                  <a:pt x="575019" y="990600"/>
                </a:lnTo>
                <a:cubicBezTo>
                  <a:pt x="365447" y="1173975"/>
                  <a:pt x="371819" y="1078398"/>
                  <a:pt x="371819" y="1193800"/>
                </a:cubicBezTo>
                <a:cubicBezTo>
                  <a:pt x="333719" y="1242483"/>
                  <a:pt x="283416" y="1244600"/>
                  <a:pt x="274949" y="1282700"/>
                </a:cubicBezTo>
                <a:cubicBezTo>
                  <a:pt x="214098" y="1347786"/>
                  <a:pt x="331602" y="1399117"/>
                  <a:pt x="321019" y="1422400"/>
                </a:cubicBezTo>
                <a:lnTo>
                  <a:pt x="282919" y="1422400"/>
                </a:lnTo>
                <a:lnTo>
                  <a:pt x="143219" y="1325538"/>
                </a:lnTo>
                <a:cubicBezTo>
                  <a:pt x="0" y="1368504"/>
                  <a:pt x="16219" y="1390903"/>
                  <a:pt x="16219" y="1485900"/>
                </a:cubicBezTo>
                <a:lnTo>
                  <a:pt x="67019" y="1651000"/>
                </a:lnTo>
                <a:cubicBezTo>
                  <a:pt x="151931" y="1509480"/>
                  <a:pt x="93850" y="1524000"/>
                  <a:pt x="194019" y="1524000"/>
                </a:cubicBezTo>
                <a:lnTo>
                  <a:pt x="168619" y="1638300"/>
                </a:lnTo>
                <a:lnTo>
                  <a:pt x="257519" y="1739900"/>
                </a:lnTo>
                <a:lnTo>
                  <a:pt x="282919" y="1803400"/>
                </a:lnTo>
                <a:lnTo>
                  <a:pt x="321019" y="1841500"/>
                </a:lnTo>
                <a:lnTo>
                  <a:pt x="422619" y="1752600"/>
                </a:lnTo>
                <a:lnTo>
                  <a:pt x="587719" y="1816100"/>
                </a:lnTo>
                <a:lnTo>
                  <a:pt x="778219" y="1905000"/>
                </a:lnTo>
                <a:lnTo>
                  <a:pt x="854419" y="2082800"/>
                </a:lnTo>
                <a:cubicBezTo>
                  <a:pt x="1056105" y="2097206"/>
                  <a:pt x="990204" y="2053485"/>
                  <a:pt x="1083019" y="2146300"/>
                </a:cubicBezTo>
                <a:lnTo>
                  <a:pt x="1108419" y="2171700"/>
                </a:lnTo>
                <a:cubicBezTo>
                  <a:pt x="1123207" y="2260427"/>
                  <a:pt x="1121119" y="2222150"/>
                  <a:pt x="1121119" y="2286000"/>
                </a:cubicBezTo>
                <a:cubicBezTo>
                  <a:pt x="1016080" y="2522337"/>
                  <a:pt x="1019519" y="2431213"/>
                  <a:pt x="1019519" y="2540000"/>
                </a:cubicBezTo>
                <a:lnTo>
                  <a:pt x="968719" y="2578100"/>
                </a:lnTo>
                <a:cubicBezTo>
                  <a:pt x="822623" y="2737478"/>
                  <a:pt x="859838" y="2668862"/>
                  <a:pt x="816319" y="2755900"/>
                </a:cubicBezTo>
                <a:lnTo>
                  <a:pt x="727419" y="2819400"/>
                </a:lnTo>
                <a:cubicBezTo>
                  <a:pt x="648246" y="3030528"/>
                  <a:pt x="579749" y="2950261"/>
                  <a:pt x="579749" y="3048000"/>
                </a:cubicBezTo>
                <a:cubicBezTo>
                  <a:pt x="476256" y="3254986"/>
                  <a:pt x="625347" y="3251200"/>
                  <a:pt x="536919" y="3251200"/>
                </a:cubicBezTo>
                <a:lnTo>
                  <a:pt x="511519" y="3403600"/>
                </a:lnTo>
                <a:lnTo>
                  <a:pt x="511519" y="3492500"/>
                </a:lnTo>
                <a:lnTo>
                  <a:pt x="2124419" y="3429000"/>
                </a:lnTo>
                <a:lnTo>
                  <a:pt x="2111719" y="2794000"/>
                </a:lnTo>
                <a:cubicBezTo>
                  <a:pt x="2044589" y="2753722"/>
                  <a:pt x="2048219" y="2780584"/>
                  <a:pt x="2048219" y="2743200"/>
                </a:cubicBezTo>
                <a:lnTo>
                  <a:pt x="1984719" y="2552700"/>
                </a:lnTo>
                <a:lnTo>
                  <a:pt x="1959319" y="2349500"/>
                </a:lnTo>
                <a:lnTo>
                  <a:pt x="1997419" y="2260600"/>
                </a:lnTo>
                <a:lnTo>
                  <a:pt x="1959319" y="2120900"/>
                </a:lnTo>
                <a:lnTo>
                  <a:pt x="1959319" y="2120900"/>
                </a:lnTo>
                <a:lnTo>
                  <a:pt x="1946619" y="1905000"/>
                </a:lnTo>
                <a:cubicBezTo>
                  <a:pt x="1802703" y="1918083"/>
                  <a:pt x="1853678" y="1917700"/>
                  <a:pt x="1794219" y="1917700"/>
                </a:cubicBezTo>
                <a:lnTo>
                  <a:pt x="1641819" y="1930400"/>
                </a:lnTo>
                <a:lnTo>
                  <a:pt x="1476719" y="1816100"/>
                </a:lnTo>
                <a:lnTo>
                  <a:pt x="1464019" y="1587500"/>
                </a:lnTo>
                <a:lnTo>
                  <a:pt x="1552919" y="1333500"/>
                </a:lnTo>
                <a:lnTo>
                  <a:pt x="1654519" y="1206500"/>
                </a:lnTo>
                <a:lnTo>
                  <a:pt x="1832319" y="1193800"/>
                </a:lnTo>
                <a:lnTo>
                  <a:pt x="1959319" y="1231900"/>
                </a:lnTo>
                <a:lnTo>
                  <a:pt x="2073619" y="1282700"/>
                </a:lnTo>
                <a:cubicBezTo>
                  <a:pt x="2153341" y="1229552"/>
                  <a:pt x="2149819" y="1201373"/>
                  <a:pt x="2149819" y="1244600"/>
                </a:cubicBezTo>
                <a:cubicBezTo>
                  <a:pt x="2203264" y="1311406"/>
                  <a:pt x="2173512" y="1308100"/>
                  <a:pt x="2213319" y="1308100"/>
                </a:cubicBezTo>
                <a:lnTo>
                  <a:pt x="2340319" y="1308100"/>
                </a:lnTo>
                <a:lnTo>
                  <a:pt x="2378419" y="1231900"/>
                </a:lnTo>
                <a:cubicBezTo>
                  <a:pt x="2260251" y="1179381"/>
                  <a:pt x="2264119" y="1222793"/>
                  <a:pt x="2264119" y="1168400"/>
                </a:cubicBezTo>
                <a:lnTo>
                  <a:pt x="2264119" y="1054100"/>
                </a:lnTo>
                <a:lnTo>
                  <a:pt x="2467319" y="1028700"/>
                </a:lnTo>
                <a:lnTo>
                  <a:pt x="2467319" y="1028700"/>
                </a:lnTo>
                <a:lnTo>
                  <a:pt x="2378419" y="927100"/>
                </a:lnTo>
                <a:cubicBezTo>
                  <a:pt x="2289692" y="941888"/>
                  <a:pt x="2302219" y="914050"/>
                  <a:pt x="2302219" y="977900"/>
                </a:cubicBezTo>
                <a:lnTo>
                  <a:pt x="2200619" y="1079500"/>
                </a:lnTo>
                <a:lnTo>
                  <a:pt x="2187919" y="1155700"/>
                </a:lnTo>
                <a:lnTo>
                  <a:pt x="2187919" y="1155700"/>
                </a:lnTo>
                <a:lnTo>
                  <a:pt x="2111719" y="1016000"/>
                </a:lnTo>
                <a:lnTo>
                  <a:pt x="1984719" y="990600"/>
                </a:lnTo>
                <a:lnTo>
                  <a:pt x="2086319" y="1104900"/>
                </a:lnTo>
                <a:cubicBezTo>
                  <a:pt x="2046733" y="1210464"/>
                  <a:pt x="2048219" y="1242670"/>
                  <a:pt x="2048219" y="1193800"/>
                </a:cubicBezTo>
                <a:lnTo>
                  <a:pt x="2010119" y="1104900"/>
                </a:lnTo>
                <a:lnTo>
                  <a:pt x="1997419" y="1028700"/>
                </a:lnTo>
                <a:lnTo>
                  <a:pt x="1895819" y="1016000"/>
                </a:lnTo>
                <a:cubicBezTo>
                  <a:pt x="1803243" y="1068900"/>
                  <a:pt x="1841049" y="1066800"/>
                  <a:pt x="1794219" y="1066800"/>
                </a:cubicBezTo>
                <a:lnTo>
                  <a:pt x="1730719" y="1181100"/>
                </a:lnTo>
                <a:cubicBezTo>
                  <a:pt x="1632448" y="1167061"/>
                  <a:pt x="1655206" y="1195174"/>
                  <a:pt x="1629119" y="1143000"/>
                </a:cubicBezTo>
                <a:cubicBezTo>
                  <a:pt x="1576219" y="1050424"/>
                  <a:pt x="1544189" y="1054100"/>
                  <a:pt x="1591019" y="1054100"/>
                </a:cubicBezTo>
                <a:cubicBezTo>
                  <a:pt x="1712720" y="986488"/>
                  <a:pt x="1661734" y="990600"/>
                  <a:pt x="1730719" y="990600"/>
                </a:cubicBezTo>
                <a:lnTo>
                  <a:pt x="1756119" y="901700"/>
                </a:lnTo>
                <a:lnTo>
                  <a:pt x="1768819" y="800100"/>
                </a:lnTo>
                <a:cubicBezTo>
                  <a:pt x="1777286" y="769408"/>
                  <a:pt x="1862475" y="791106"/>
                  <a:pt x="1806919" y="717550"/>
                </a:cubicBezTo>
                <a:cubicBezTo>
                  <a:pt x="1951375" y="761474"/>
                  <a:pt x="1859836" y="686858"/>
                  <a:pt x="1883119" y="673100"/>
                </a:cubicBezTo>
                <a:cubicBezTo>
                  <a:pt x="1952606" y="603613"/>
                  <a:pt x="1946619" y="579666"/>
                  <a:pt x="1946619" y="635000"/>
                </a:cubicBezTo>
                <a:cubicBezTo>
                  <a:pt x="1986387" y="727791"/>
                  <a:pt x="1952479" y="723900"/>
                  <a:pt x="1997419" y="723900"/>
                </a:cubicBezTo>
                <a:lnTo>
                  <a:pt x="2137119" y="635000"/>
                </a:lnTo>
                <a:cubicBezTo>
                  <a:pt x="2206606" y="565513"/>
                  <a:pt x="2200619" y="601434"/>
                  <a:pt x="2200619" y="546100"/>
                </a:cubicBezTo>
                <a:cubicBezTo>
                  <a:pt x="2156839" y="487727"/>
                  <a:pt x="2153053" y="514232"/>
                  <a:pt x="2175219" y="469900"/>
                </a:cubicBezTo>
                <a:lnTo>
                  <a:pt x="2187919" y="355600"/>
                </a:lnTo>
                <a:lnTo>
                  <a:pt x="2099019" y="469900"/>
                </a:lnTo>
                <a:cubicBezTo>
                  <a:pt x="2090552" y="508000"/>
                  <a:pt x="2085961" y="547173"/>
                  <a:pt x="2073619" y="584200"/>
                </a:cubicBezTo>
                <a:cubicBezTo>
                  <a:pt x="2068792" y="598680"/>
                  <a:pt x="2048219" y="622300"/>
                  <a:pt x="2048219" y="622300"/>
                </a:cubicBezTo>
                <a:lnTo>
                  <a:pt x="2022819" y="698500"/>
                </a:lnTo>
                <a:lnTo>
                  <a:pt x="1972019" y="596900"/>
                </a:lnTo>
                <a:lnTo>
                  <a:pt x="1972019" y="596900"/>
                </a:lnTo>
                <a:cubicBezTo>
                  <a:pt x="1863239" y="528913"/>
                  <a:pt x="1870419" y="573337"/>
                  <a:pt x="1870419" y="508000"/>
                </a:cubicBezTo>
                <a:cubicBezTo>
                  <a:pt x="1878886" y="465667"/>
                  <a:pt x="2038126" y="450325"/>
                  <a:pt x="1967225" y="381000"/>
                </a:cubicBezTo>
                <a:lnTo>
                  <a:pt x="2025963" y="355600"/>
                </a:lnTo>
                <a:lnTo>
                  <a:pt x="2010119" y="266700"/>
                </a:lnTo>
                <a:lnTo>
                  <a:pt x="2010119" y="254000"/>
                </a:lnTo>
                <a:lnTo>
                  <a:pt x="2016469" y="247650"/>
                </a:lnTo>
                <a:lnTo>
                  <a:pt x="2149819" y="203200"/>
                </a:lnTo>
                <a:lnTo>
                  <a:pt x="2289519" y="177800"/>
                </a:lnTo>
                <a:lnTo>
                  <a:pt x="2035519" y="0"/>
                </a:lnTo>
                <a:close/>
              </a:path>
            </a:pathLst>
          </a:custGeom>
          <a:solidFill>
            <a:schemeClr val="accent5">
              <a:lumMod val="75000"/>
              <a:alpha val="8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Freeform 5"/>
          <p:cNvSpPr/>
          <p:nvPr/>
        </p:nvSpPr>
        <p:spPr>
          <a:xfrm>
            <a:off x="8976157" y="3468893"/>
            <a:ext cx="2306637" cy="2246312"/>
          </a:xfrm>
          <a:custGeom>
            <a:avLst/>
            <a:gdLst>
              <a:gd name="connsiteX0" fmla="*/ 56271 w 2307102"/>
              <a:gd name="connsiteY0" fmla="*/ 2132698 h 2245239"/>
              <a:gd name="connsiteX1" fmla="*/ 2236763 w 2307102"/>
              <a:gd name="connsiteY1" fmla="*/ 2245239 h 2245239"/>
              <a:gd name="connsiteX2" fmla="*/ 2307102 w 2307102"/>
              <a:gd name="connsiteY2" fmla="*/ 1724735 h 2245239"/>
              <a:gd name="connsiteX3" fmla="*/ 2250831 w 2307102"/>
              <a:gd name="connsiteY3" fmla="*/ 1626261 h 2245239"/>
              <a:gd name="connsiteX4" fmla="*/ 2166425 w 2307102"/>
              <a:gd name="connsiteY4" fmla="*/ 1527787 h 2245239"/>
              <a:gd name="connsiteX5" fmla="*/ 2067951 w 2307102"/>
              <a:gd name="connsiteY5" fmla="*/ 1471516 h 2245239"/>
              <a:gd name="connsiteX6" fmla="*/ 1913206 w 2307102"/>
              <a:gd name="connsiteY6" fmla="*/ 1471516 h 2245239"/>
              <a:gd name="connsiteX7" fmla="*/ 1758462 w 2307102"/>
              <a:gd name="connsiteY7" fmla="*/ 1513719 h 2245239"/>
              <a:gd name="connsiteX8" fmla="*/ 1730326 w 2307102"/>
              <a:gd name="connsiteY8" fmla="*/ 1401178 h 2245239"/>
              <a:gd name="connsiteX9" fmla="*/ 1716259 w 2307102"/>
              <a:gd name="connsiteY9" fmla="*/ 1288636 h 2245239"/>
              <a:gd name="connsiteX10" fmla="*/ 1842868 w 2307102"/>
              <a:gd name="connsiteY10" fmla="*/ 1119824 h 2245239"/>
              <a:gd name="connsiteX11" fmla="*/ 1927274 w 2307102"/>
              <a:gd name="connsiteY11" fmla="*/ 1049486 h 2245239"/>
              <a:gd name="connsiteX12" fmla="*/ 1969477 w 2307102"/>
              <a:gd name="connsiteY12" fmla="*/ 1035418 h 2245239"/>
              <a:gd name="connsiteX13" fmla="*/ 2053883 w 2307102"/>
              <a:gd name="connsiteY13" fmla="*/ 1007283 h 2245239"/>
              <a:gd name="connsiteX14" fmla="*/ 2053883 w 2307102"/>
              <a:gd name="connsiteY14" fmla="*/ 965079 h 2245239"/>
              <a:gd name="connsiteX15" fmla="*/ 1927274 w 2307102"/>
              <a:gd name="connsiteY15" fmla="*/ 908809 h 2245239"/>
              <a:gd name="connsiteX16" fmla="*/ 1688123 w 2307102"/>
              <a:gd name="connsiteY16" fmla="*/ 936944 h 2245239"/>
              <a:gd name="connsiteX17" fmla="*/ 1519311 w 2307102"/>
              <a:gd name="connsiteY17" fmla="*/ 796267 h 2245239"/>
              <a:gd name="connsiteX18" fmla="*/ 1477108 w 2307102"/>
              <a:gd name="connsiteY18" fmla="*/ 557116 h 2245239"/>
              <a:gd name="connsiteX19" fmla="*/ 1463040 w 2307102"/>
              <a:gd name="connsiteY19" fmla="*/ 374236 h 2245239"/>
              <a:gd name="connsiteX20" fmla="*/ 1322363 w 2307102"/>
              <a:gd name="connsiteY20" fmla="*/ 233559 h 2245239"/>
              <a:gd name="connsiteX21" fmla="*/ 1252025 w 2307102"/>
              <a:gd name="connsiteY21" fmla="*/ 303898 h 2245239"/>
              <a:gd name="connsiteX22" fmla="*/ 1083213 w 2307102"/>
              <a:gd name="connsiteY22" fmla="*/ 444575 h 2245239"/>
              <a:gd name="connsiteX23" fmla="*/ 1097280 w 2307102"/>
              <a:gd name="connsiteY23" fmla="*/ 571184 h 2245239"/>
              <a:gd name="connsiteX24" fmla="*/ 984739 w 2307102"/>
              <a:gd name="connsiteY24" fmla="*/ 444575 h 2245239"/>
              <a:gd name="connsiteX25" fmla="*/ 956603 w 2307102"/>
              <a:gd name="connsiteY25" fmla="*/ 205424 h 2245239"/>
              <a:gd name="connsiteX26" fmla="*/ 801859 w 2307102"/>
              <a:gd name="connsiteY26" fmla="*/ 191356 h 2245239"/>
              <a:gd name="connsiteX27" fmla="*/ 675249 w 2307102"/>
              <a:gd name="connsiteY27" fmla="*/ 92883 h 2245239"/>
              <a:gd name="connsiteX28" fmla="*/ 548640 w 2307102"/>
              <a:gd name="connsiteY28" fmla="*/ 64747 h 2245239"/>
              <a:gd name="connsiteX29" fmla="*/ 604911 w 2307102"/>
              <a:gd name="connsiteY29" fmla="*/ 177289 h 2245239"/>
              <a:gd name="connsiteX30" fmla="*/ 717453 w 2307102"/>
              <a:gd name="connsiteY30" fmla="*/ 149153 h 2245239"/>
              <a:gd name="connsiteX31" fmla="*/ 703385 w 2307102"/>
              <a:gd name="connsiteY31" fmla="*/ 289830 h 2245239"/>
              <a:gd name="connsiteX32" fmla="*/ 520505 w 2307102"/>
              <a:gd name="connsiteY32" fmla="*/ 402372 h 2245239"/>
              <a:gd name="connsiteX33" fmla="*/ 407963 w 2307102"/>
              <a:gd name="connsiteY33" fmla="*/ 332033 h 2245239"/>
              <a:gd name="connsiteX34" fmla="*/ 351693 w 2307102"/>
              <a:gd name="connsiteY34" fmla="*/ 205424 h 2245239"/>
              <a:gd name="connsiteX35" fmla="*/ 267286 w 2307102"/>
              <a:gd name="connsiteY35" fmla="*/ 78815 h 2245239"/>
              <a:gd name="connsiteX36" fmla="*/ 337625 w 2307102"/>
              <a:gd name="connsiteY36" fmla="*/ 247627 h 2245239"/>
              <a:gd name="connsiteX37" fmla="*/ 351693 w 2307102"/>
              <a:gd name="connsiteY37" fmla="*/ 289830 h 2245239"/>
              <a:gd name="connsiteX38" fmla="*/ 464234 w 2307102"/>
              <a:gd name="connsiteY38" fmla="*/ 472710 h 2245239"/>
              <a:gd name="connsiteX39" fmla="*/ 590843 w 2307102"/>
              <a:gd name="connsiteY39" fmla="*/ 458643 h 2245239"/>
              <a:gd name="connsiteX40" fmla="*/ 548640 w 2307102"/>
              <a:gd name="connsiteY40" fmla="*/ 585252 h 2245239"/>
              <a:gd name="connsiteX41" fmla="*/ 436099 w 2307102"/>
              <a:gd name="connsiteY41" fmla="*/ 739996 h 2245239"/>
              <a:gd name="connsiteX42" fmla="*/ 379828 w 2307102"/>
              <a:gd name="connsiteY42" fmla="*/ 866606 h 2245239"/>
              <a:gd name="connsiteX43" fmla="*/ 422031 w 2307102"/>
              <a:gd name="connsiteY43" fmla="*/ 1105756 h 2245239"/>
              <a:gd name="connsiteX44" fmla="*/ 309489 w 2307102"/>
              <a:gd name="connsiteY44" fmla="*/ 1147959 h 2245239"/>
              <a:gd name="connsiteX45" fmla="*/ 323557 w 2307102"/>
              <a:gd name="connsiteY45" fmla="*/ 1246433 h 2245239"/>
              <a:gd name="connsiteX46" fmla="*/ 225083 w 2307102"/>
              <a:gd name="connsiteY46" fmla="*/ 1387110 h 2245239"/>
              <a:gd name="connsiteX47" fmla="*/ 112542 w 2307102"/>
              <a:gd name="connsiteY47" fmla="*/ 1527787 h 2245239"/>
              <a:gd name="connsiteX48" fmla="*/ 0 w 2307102"/>
              <a:gd name="connsiteY48" fmla="*/ 1499652 h 2245239"/>
              <a:gd name="connsiteX49" fmla="*/ 56271 w 2307102"/>
              <a:gd name="connsiteY49" fmla="*/ 2132698 h 22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307102" h="2245239">
                <a:moveTo>
                  <a:pt x="56271" y="2132698"/>
                </a:moveTo>
                <a:lnTo>
                  <a:pt x="2236763" y="2245239"/>
                </a:lnTo>
                <a:lnTo>
                  <a:pt x="2307102" y="1724735"/>
                </a:lnTo>
                <a:lnTo>
                  <a:pt x="2250831" y="1626261"/>
                </a:lnTo>
                <a:lnTo>
                  <a:pt x="2166425" y="1527787"/>
                </a:lnTo>
                <a:lnTo>
                  <a:pt x="2067951" y="1471516"/>
                </a:lnTo>
                <a:lnTo>
                  <a:pt x="1913206" y="1471516"/>
                </a:lnTo>
                <a:lnTo>
                  <a:pt x="1758462" y="1513719"/>
                </a:lnTo>
                <a:lnTo>
                  <a:pt x="1730326" y="1401178"/>
                </a:lnTo>
                <a:lnTo>
                  <a:pt x="1716259" y="1288636"/>
                </a:lnTo>
                <a:lnTo>
                  <a:pt x="1842868" y="1119824"/>
                </a:lnTo>
                <a:cubicBezTo>
                  <a:pt x="1871003" y="1096378"/>
                  <a:pt x="1896801" y="1069801"/>
                  <a:pt x="1927274" y="1049486"/>
                </a:cubicBezTo>
                <a:cubicBezTo>
                  <a:pt x="1939612" y="1041261"/>
                  <a:pt x="1969477" y="1035418"/>
                  <a:pt x="1969477" y="1035418"/>
                </a:cubicBezTo>
                <a:lnTo>
                  <a:pt x="2053883" y="1007283"/>
                </a:lnTo>
                <a:lnTo>
                  <a:pt x="2053883" y="965079"/>
                </a:lnTo>
                <a:cubicBezTo>
                  <a:pt x="1947266" y="904156"/>
                  <a:pt x="1993215" y="908809"/>
                  <a:pt x="1927274" y="908809"/>
                </a:cubicBezTo>
                <a:cubicBezTo>
                  <a:pt x="1697538" y="937526"/>
                  <a:pt x="1777803" y="936944"/>
                  <a:pt x="1688123" y="936944"/>
                </a:cubicBezTo>
                <a:cubicBezTo>
                  <a:pt x="1511507" y="819201"/>
                  <a:pt x="1519311" y="892032"/>
                  <a:pt x="1519311" y="796267"/>
                </a:cubicBezTo>
                <a:cubicBezTo>
                  <a:pt x="1472890" y="595110"/>
                  <a:pt x="1477108" y="675949"/>
                  <a:pt x="1477108" y="557116"/>
                </a:cubicBezTo>
                <a:lnTo>
                  <a:pt x="1463040" y="374236"/>
                </a:lnTo>
                <a:lnTo>
                  <a:pt x="1322363" y="233559"/>
                </a:lnTo>
                <a:cubicBezTo>
                  <a:pt x="1248363" y="292759"/>
                  <a:pt x="1252025" y="259804"/>
                  <a:pt x="1252025" y="303898"/>
                </a:cubicBezTo>
                <a:cubicBezTo>
                  <a:pt x="1075409" y="421641"/>
                  <a:pt x="1083213" y="348810"/>
                  <a:pt x="1083213" y="444575"/>
                </a:cubicBezTo>
                <a:cubicBezTo>
                  <a:pt x="1112365" y="575762"/>
                  <a:pt x="1154580" y="571184"/>
                  <a:pt x="1097280" y="571184"/>
                </a:cubicBezTo>
                <a:cubicBezTo>
                  <a:pt x="977681" y="466534"/>
                  <a:pt x="984739" y="522557"/>
                  <a:pt x="984739" y="444575"/>
                </a:cubicBezTo>
                <a:lnTo>
                  <a:pt x="956603" y="205424"/>
                </a:lnTo>
                <a:lnTo>
                  <a:pt x="801859" y="191356"/>
                </a:lnTo>
                <a:lnTo>
                  <a:pt x="675249" y="92883"/>
                </a:lnTo>
                <a:lnTo>
                  <a:pt x="548640" y="64747"/>
                </a:lnTo>
                <a:cubicBezTo>
                  <a:pt x="592490" y="181680"/>
                  <a:pt x="550778" y="177289"/>
                  <a:pt x="604911" y="177289"/>
                </a:cubicBezTo>
                <a:cubicBezTo>
                  <a:pt x="707894" y="147865"/>
                  <a:pt x="669247" y="149153"/>
                  <a:pt x="717453" y="149153"/>
                </a:cubicBezTo>
                <a:lnTo>
                  <a:pt x="703385" y="289830"/>
                </a:lnTo>
                <a:lnTo>
                  <a:pt x="520505" y="402372"/>
                </a:lnTo>
                <a:lnTo>
                  <a:pt x="407963" y="332033"/>
                </a:lnTo>
                <a:lnTo>
                  <a:pt x="351693" y="205424"/>
                </a:lnTo>
                <a:cubicBezTo>
                  <a:pt x="277015" y="41133"/>
                  <a:pt x="306693" y="0"/>
                  <a:pt x="267286" y="78815"/>
                </a:cubicBezTo>
                <a:cubicBezTo>
                  <a:pt x="290732" y="135086"/>
                  <a:pt x="314985" y="191027"/>
                  <a:pt x="337625" y="247627"/>
                </a:cubicBezTo>
                <a:cubicBezTo>
                  <a:pt x="343132" y="261395"/>
                  <a:pt x="351693" y="289830"/>
                  <a:pt x="351693" y="289830"/>
                </a:cubicBezTo>
                <a:cubicBezTo>
                  <a:pt x="440029" y="481225"/>
                  <a:pt x="368959" y="472710"/>
                  <a:pt x="464234" y="472710"/>
                </a:cubicBezTo>
                <a:cubicBezTo>
                  <a:pt x="581429" y="458061"/>
                  <a:pt x="538970" y="458643"/>
                  <a:pt x="590843" y="458643"/>
                </a:cubicBezTo>
                <a:cubicBezTo>
                  <a:pt x="575740" y="594573"/>
                  <a:pt x="619239" y="585252"/>
                  <a:pt x="548640" y="585252"/>
                </a:cubicBezTo>
                <a:cubicBezTo>
                  <a:pt x="447649" y="743952"/>
                  <a:pt x="511306" y="739996"/>
                  <a:pt x="436099" y="739996"/>
                </a:cubicBezTo>
                <a:lnTo>
                  <a:pt x="379828" y="866606"/>
                </a:lnTo>
                <a:lnTo>
                  <a:pt x="422031" y="1105756"/>
                </a:lnTo>
                <a:lnTo>
                  <a:pt x="309489" y="1147959"/>
                </a:lnTo>
                <a:lnTo>
                  <a:pt x="323557" y="1246433"/>
                </a:lnTo>
                <a:cubicBezTo>
                  <a:pt x="236738" y="1391131"/>
                  <a:pt x="293836" y="1387110"/>
                  <a:pt x="225083" y="1387110"/>
                </a:cubicBezTo>
                <a:cubicBezTo>
                  <a:pt x="123920" y="1531628"/>
                  <a:pt x="183848" y="1527787"/>
                  <a:pt x="112542" y="1527787"/>
                </a:cubicBezTo>
                <a:lnTo>
                  <a:pt x="0" y="1499652"/>
                </a:lnTo>
                <a:lnTo>
                  <a:pt x="56271" y="2132698"/>
                </a:lnTo>
                <a:close/>
              </a:path>
            </a:pathLst>
          </a:custGeom>
          <a:solidFill>
            <a:schemeClr val="accent5">
              <a:lumMod val="75000"/>
              <a:alpha val="8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50" y="4120595"/>
            <a:ext cx="308292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112805" y="241545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Između </a:t>
            </a:r>
            <a:r>
              <a:rPr lang="hr-HR" altLang="sr-Latn-R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Atlanskog</a:t>
            </a: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 Indijskog oceana, </a:t>
            </a:r>
          </a:p>
          <a:p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Sredozemnog mora, Europe i Azije</a:t>
            </a:r>
          </a:p>
          <a:p>
            <a:endParaRPr lang="hr-HR" altLang="sr-Latn-R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Položaj povoljan</a:t>
            </a: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ali nedovoljno iskorišten</a:t>
            </a:r>
          </a:p>
        </p:txBody>
      </p:sp>
    </p:spTree>
    <p:extLst>
      <p:ext uri="{BB962C8B-B14F-4D97-AF65-F5344CB8AC3E}">
        <p14:creationId xmlns:p14="http://schemas.microsoft.com/office/powerpoint/2010/main" val="196012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32" y="1042988"/>
            <a:ext cx="485775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b="1" dirty="0" smtClean="0"/>
              <a:t>Položaj Afrike</a:t>
            </a:r>
            <a:endParaRPr lang="hr-HR" b="1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0802" y="2857500"/>
            <a:ext cx="3010675" cy="373537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357439"/>
            <a:ext cx="4067175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452939" y="2500314"/>
            <a:ext cx="20716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Naslov 3"/>
          <p:cNvSpPr txBox="1">
            <a:spLocks/>
          </p:cNvSpPr>
          <p:nvPr/>
        </p:nvSpPr>
        <p:spPr>
          <a:xfrm>
            <a:off x="6596063" y="2357439"/>
            <a:ext cx="1928812" cy="3571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>
            <a:normAutofit fontScale="40000" lnSpcReduction="20000"/>
          </a:bodyPr>
          <a:lstStyle/>
          <a:p>
            <a:pPr algn="ctr"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Sredozemno more</a:t>
            </a:r>
          </a:p>
        </p:txBody>
      </p:sp>
      <p:cxnSp>
        <p:nvCxnSpPr>
          <p:cNvPr id="9" name="Straight Arrow Connector 8"/>
          <p:cNvCxnSpPr>
            <a:endCxn id="11" idx="1"/>
          </p:cNvCxnSpPr>
          <p:nvPr/>
        </p:nvCxnSpPr>
        <p:spPr>
          <a:xfrm flipV="1">
            <a:off x="5310188" y="3035301"/>
            <a:ext cx="1314450" cy="392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slov 3"/>
          <p:cNvSpPr txBox="1">
            <a:spLocks/>
          </p:cNvSpPr>
          <p:nvPr/>
        </p:nvSpPr>
        <p:spPr>
          <a:xfrm>
            <a:off x="6624638" y="2857500"/>
            <a:ext cx="1643062" cy="357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>
            <a:normAutofit fontScale="47500" lnSpcReduction="20000"/>
          </a:bodyPr>
          <a:lstStyle/>
          <a:p>
            <a:pPr algn="ctr"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Crveno more</a:t>
            </a:r>
          </a:p>
        </p:txBody>
      </p:sp>
      <p:sp>
        <p:nvSpPr>
          <p:cNvPr id="22" name="Naslov 3"/>
          <p:cNvSpPr txBox="1">
            <a:spLocks/>
          </p:cNvSpPr>
          <p:nvPr/>
        </p:nvSpPr>
        <p:spPr>
          <a:xfrm>
            <a:off x="7303293" y="6153172"/>
            <a:ext cx="1928813" cy="3571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>
            <a:normAutofit fontScale="47500" lnSpcReduction="20000"/>
          </a:bodyPr>
          <a:lstStyle/>
          <a:p>
            <a:pPr algn="ctr">
              <a:defRPr/>
            </a:pPr>
            <a:r>
              <a:rPr lang="hr-HR" sz="4400" dirty="0">
                <a:latin typeface="+mj-lt"/>
                <a:ea typeface="+mj-ea"/>
                <a:cs typeface="+mj-cs"/>
              </a:rPr>
              <a:t>Sueski kanal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130" y="3248197"/>
            <a:ext cx="4316342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1847850" y="2997200"/>
            <a:ext cx="418623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sz="2800"/>
              <a:t>Pogledajte kartu Afrike, kakva je obala Afrike s obzirom na razvedenost?</a:t>
            </a:r>
            <a:br>
              <a:rPr lang="hr-HR" altLang="sr-Latn-RS" sz="2800"/>
            </a:br>
            <a:r>
              <a:rPr lang="hr-HR" altLang="sr-Latn-RS" sz="2800"/>
              <a:t>Uz pomoć atlasa imenujte najveće poluotoke i zaljeve na prostoru Afrike</a:t>
            </a:r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>
            <a:fillRect/>
          </a:stretch>
        </p:blipFill>
        <p:spPr>
          <a:xfrm>
            <a:off x="6096001" y="1484314"/>
            <a:ext cx="4391025" cy="4618037"/>
          </a:xfrm>
          <a:noFill/>
        </p:spPr>
      </p:pic>
    </p:spTree>
    <p:extLst>
      <p:ext uri="{BB962C8B-B14F-4D97-AF65-F5344CB8AC3E}">
        <p14:creationId xmlns:p14="http://schemas.microsoft.com/office/powerpoint/2010/main" val="4148121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393" y="1163899"/>
            <a:ext cx="5343525" cy="52768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690"/>
            <a:ext cx="4759411" cy="236684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5" y="3028760"/>
            <a:ext cx="3311080" cy="34119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66" y="100584"/>
            <a:ext cx="3091022" cy="2059876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939484" y="2160460"/>
            <a:ext cx="2009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Rt Agulhas (Igla)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719" y="3392424"/>
            <a:ext cx="3153681" cy="2374536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3263769" y="5806028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Najveći afrički otok Madagaskar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0" y="6419591"/>
            <a:ext cx="5549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Put kroz Suez je znatno skratio plovidbu do Azije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499" y="4948455"/>
            <a:ext cx="2456589" cy="1715146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7316664" y="462363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Gvinejski zaljev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4902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idx="1"/>
          </p:nvPr>
        </p:nvSpPr>
        <p:spPr>
          <a:xfrm>
            <a:off x="618744" y="2200529"/>
            <a:ext cx="10515600" cy="4351338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Intenzivno istraživanje i osvajanje u 19. st.</a:t>
            </a:r>
          </a:p>
          <a:p>
            <a:pPr eaLnBrk="1" hangingPunct="1"/>
            <a:r>
              <a:rPr lang="hr-HR" altLang="sr-Latn-RS" dirty="0" smtClean="0"/>
              <a:t>U istraživanju sudjelovali i Hrvati </a:t>
            </a:r>
          </a:p>
          <a:p>
            <a:pPr marL="0" indent="0" eaLnBrk="1" hangingPunct="1">
              <a:buNone/>
            </a:pPr>
            <a:r>
              <a:rPr lang="hr-HR" altLang="sr-Latn-RS" dirty="0" smtClean="0"/>
              <a:t>– </a:t>
            </a:r>
            <a:r>
              <a:rPr lang="hr-HR" altLang="sr-Latn-RS" b="1" dirty="0" smtClean="0"/>
              <a:t>braća Seljan i Dragutin Lerman</a:t>
            </a:r>
          </a:p>
          <a:p>
            <a:pPr eaLnBrk="1" hangingPunct="1"/>
            <a:endParaRPr lang="hr-HR" altLang="sr-Latn-RS" b="1" dirty="0" smtClean="0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618744" y="1197229"/>
            <a:ext cx="10515600" cy="1335659"/>
          </a:xfrm>
        </p:spPr>
        <p:txBody>
          <a:bodyPr/>
          <a:lstStyle/>
          <a:p>
            <a:pPr eaLnBrk="1" hangingPunct="1"/>
            <a:r>
              <a:rPr lang="hr-HR" altLang="sr-Latn-RS" sz="4000" b="1" dirty="0" smtClean="0"/>
              <a:t>Istraživanje Afrike</a:t>
            </a:r>
            <a:r>
              <a:rPr lang="hr-HR" altLang="sr-Latn-RS" sz="4000" dirty="0" smtClean="0"/>
              <a:t/>
            </a:r>
            <a:br>
              <a:rPr lang="hr-HR" altLang="sr-Latn-RS" sz="4000" dirty="0" smtClean="0"/>
            </a:br>
            <a:endParaRPr lang="hr-HR" altLang="sr-Latn-RS" sz="4000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76" y="3682492"/>
            <a:ext cx="3069336" cy="29503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667" y="1298448"/>
            <a:ext cx="4118173" cy="3457182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8406384" y="49657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Braća Mirko i Stjepan Seljan</a:t>
            </a: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Hrvatski su istraživači, rođeni i </a:t>
            </a: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školovani u Karlovcu.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2310551" y="626355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Dragutin Lerman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2665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801</Words>
  <Application>Microsoft Office PowerPoint</Application>
  <PresentationFormat>Široki zaslon</PresentationFormat>
  <Paragraphs>125</Paragraphs>
  <Slides>16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UPOZNAJMO AFRIKU</vt:lpstr>
      <vt:lpstr>Koliko je velika Afrika?</vt:lpstr>
      <vt:lpstr>Smještaj Afrike</vt:lpstr>
      <vt:lpstr>Položaj Afrike</vt:lpstr>
      <vt:lpstr>Položaj Afrike</vt:lpstr>
      <vt:lpstr>Pogledajte kartu Afrike, kakva je obala Afrike s obzirom na razvedenost? Uz pomoć atlasa imenujte najveće poluotoke i zaljeve na prostoru Afrike</vt:lpstr>
      <vt:lpstr>PowerPoint prezentacija</vt:lpstr>
      <vt:lpstr>Istraživanje Afrike </vt:lpstr>
      <vt:lpstr>Afrika – dio Staroga svijeta </vt:lpstr>
      <vt:lpstr>PowerPoint prezentacija</vt:lpstr>
      <vt:lpstr>PowerPoint prezentacija</vt:lpstr>
      <vt:lpstr>Niska Afrika</vt:lpstr>
      <vt:lpstr>PowerPoint prezentacija</vt:lpstr>
      <vt:lpstr>Ponavljanje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24</cp:revision>
  <dcterms:created xsi:type="dcterms:W3CDTF">2021-05-05T10:09:27Z</dcterms:created>
  <dcterms:modified xsi:type="dcterms:W3CDTF">2021-05-10T19:49:06Z</dcterms:modified>
</cp:coreProperties>
</file>